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77" r:id="rId5"/>
    <p:sldId id="280" r:id="rId6"/>
    <p:sldId id="281" r:id="rId7"/>
    <p:sldId id="279" r:id="rId8"/>
    <p:sldId id="276" r:id="rId9"/>
    <p:sldId id="278" r:id="rId10"/>
    <p:sldId id="266" r:id="rId11"/>
    <p:sldId id="272" r:id="rId12"/>
    <p:sldId id="267" r:id="rId13"/>
    <p:sldId id="268" r:id="rId14"/>
    <p:sldId id="269" r:id="rId15"/>
    <p:sldId id="273" r:id="rId16"/>
    <p:sldId id="289" r:id="rId17"/>
    <p:sldId id="291" r:id="rId18"/>
    <p:sldId id="274" r:id="rId19"/>
    <p:sldId id="282" r:id="rId20"/>
    <p:sldId id="292" r:id="rId21"/>
    <p:sldId id="283" r:id="rId22"/>
    <p:sldId id="284" r:id="rId23"/>
    <p:sldId id="287" r:id="rId24"/>
    <p:sldId id="290" r:id="rId25"/>
    <p:sldId id="288" r:id="rId26"/>
    <p:sldId id="295" r:id="rId27"/>
    <p:sldId id="296" r:id="rId28"/>
    <p:sldId id="294" r:id="rId29"/>
    <p:sldId id="302" r:id="rId30"/>
    <p:sldId id="303" r:id="rId31"/>
    <p:sldId id="304" r:id="rId32"/>
    <p:sldId id="305" r:id="rId33"/>
    <p:sldId id="297" r:id="rId34"/>
    <p:sldId id="299" r:id="rId35"/>
    <p:sldId id="298" r:id="rId36"/>
    <p:sldId id="301" r:id="rId37"/>
    <p:sldId id="300" r:id="rId38"/>
    <p:sldId id="286" r:id="rId39"/>
    <p:sldId id="310" r:id="rId40"/>
    <p:sldId id="311" r:id="rId41"/>
    <p:sldId id="307" r:id="rId42"/>
    <p:sldId id="308" r:id="rId43"/>
    <p:sldId id="309" r:id="rId44"/>
    <p:sldId id="293" r:id="rId45"/>
    <p:sldId id="306" r:id="rId46"/>
    <p:sldId id="312" r:id="rId4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629" autoAdjust="0"/>
    <p:restoredTop sz="94630" autoAdjust="0"/>
  </p:normalViewPr>
  <p:slideViewPr>
    <p:cSldViewPr>
      <p:cViewPr>
        <p:scale>
          <a:sx n="125" d="100"/>
          <a:sy n="125" d="100"/>
        </p:scale>
        <p:origin x="-1224" y="-7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6C6E-94B2-4A01-AFA0-DAE974729495}" type="datetimeFigureOut">
              <a:rPr lang="ko-KR" altLang="en-US" smtClean="0"/>
              <a:t>2021-04-20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2F31-DC8F-4E50-85B1-00DD9E49F0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284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6C6E-94B2-4A01-AFA0-DAE974729495}" type="datetimeFigureOut">
              <a:rPr lang="ko-KR" altLang="en-US" smtClean="0"/>
              <a:t>2021-04-20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2F31-DC8F-4E50-85B1-00DD9E49F0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404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6C6E-94B2-4A01-AFA0-DAE974729495}" type="datetimeFigureOut">
              <a:rPr lang="ko-KR" altLang="en-US" smtClean="0"/>
              <a:t>2021-04-20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2F31-DC8F-4E50-85B1-00DD9E49F0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815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6C6E-94B2-4A01-AFA0-DAE974729495}" type="datetimeFigureOut">
              <a:rPr lang="ko-KR" altLang="en-US" smtClean="0"/>
              <a:t>2021-04-20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2F31-DC8F-4E50-85B1-00DD9E49F0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5260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6C6E-94B2-4A01-AFA0-DAE974729495}" type="datetimeFigureOut">
              <a:rPr lang="ko-KR" altLang="en-US" smtClean="0"/>
              <a:t>2021-04-20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2F31-DC8F-4E50-85B1-00DD9E49F0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8124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6C6E-94B2-4A01-AFA0-DAE974729495}" type="datetimeFigureOut">
              <a:rPr lang="ko-KR" altLang="en-US" smtClean="0"/>
              <a:t>2021-04-20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2F31-DC8F-4E50-85B1-00DD9E49F0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594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6C6E-94B2-4A01-AFA0-DAE974729495}" type="datetimeFigureOut">
              <a:rPr lang="ko-KR" altLang="en-US" smtClean="0"/>
              <a:t>2021-04-20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2F31-DC8F-4E50-85B1-00DD9E49F0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94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6C6E-94B2-4A01-AFA0-DAE974729495}" type="datetimeFigureOut">
              <a:rPr lang="ko-KR" altLang="en-US" smtClean="0"/>
              <a:t>2021-04-20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2F31-DC8F-4E50-85B1-00DD9E49F0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80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6C6E-94B2-4A01-AFA0-DAE974729495}" type="datetimeFigureOut">
              <a:rPr lang="ko-KR" altLang="en-US" smtClean="0"/>
              <a:t>2021-04-20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2F31-DC8F-4E50-85B1-00DD9E49F0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114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6C6E-94B2-4A01-AFA0-DAE974729495}" type="datetimeFigureOut">
              <a:rPr lang="ko-KR" altLang="en-US" smtClean="0"/>
              <a:t>2021-04-20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2F31-DC8F-4E50-85B1-00DD9E49F0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707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6C6E-94B2-4A01-AFA0-DAE974729495}" type="datetimeFigureOut">
              <a:rPr lang="ko-KR" altLang="en-US" smtClean="0"/>
              <a:t>2021-04-20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2F31-DC8F-4E50-85B1-00DD9E49F0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663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26C6E-94B2-4A01-AFA0-DAE974729495}" type="datetimeFigureOut">
              <a:rPr lang="ko-KR" altLang="en-US" smtClean="0"/>
              <a:t>2021-04-20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22F31-DC8F-4E50-85B1-00DD9E49F07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34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" y="0"/>
            <a:ext cx="9109097" cy="5143500"/>
          </a:xfrm>
          <a:prstGeom prst="rect">
            <a:avLst/>
          </a:prstGeom>
        </p:spPr>
      </p:pic>
      <p:sp>
        <p:nvSpPr>
          <p:cNvPr id="13" name="Rectangle 6"/>
          <p:cNvSpPr/>
          <p:nvPr/>
        </p:nvSpPr>
        <p:spPr>
          <a:xfrm>
            <a:off x="-1" y="0"/>
            <a:ext cx="9125906" cy="51435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6136" y="123479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Julietta" pitchFamily="2" charset="0"/>
              </a:rPr>
              <a:t>Enjoy your Meal, Right on time!</a:t>
            </a:r>
            <a:endParaRPr lang="en-US" sz="2400" dirty="0">
              <a:solidFill>
                <a:schemeClr val="bg1"/>
              </a:solidFill>
              <a:latin typeface="Julietta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76625" y="1419623"/>
            <a:ext cx="2895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굿 끼 제 먹</a:t>
            </a:r>
            <a:endParaRPr lang="ko-KR" altLang="en-US" sz="44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1659" y="2427734"/>
            <a:ext cx="2645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화면정의서</a:t>
            </a:r>
            <a:endParaRPr lang="ko-KR" altLang="en-US" sz="4000" dirty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27986" y="4155926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2021-01-403-01 Team </a:t>
            </a:r>
            <a:r>
              <a:rPr lang="ko-KR" altLang="en-US" dirty="0" smtClean="0">
                <a:solidFill>
                  <a:schemeClr val="bg1"/>
                </a:solidFill>
                <a:latin typeface="G마켓 산스 TTF Bold" pitchFamily="2" charset="-127"/>
                <a:ea typeface="G마켓 산스 TTF Bold" pitchFamily="2" charset="-127"/>
              </a:rPr>
              <a:t>같이 밥 먹어 조</a:t>
            </a:r>
            <a:endParaRPr lang="ko-KR" altLang="en-US" dirty="0">
              <a:solidFill>
                <a:schemeClr val="bg1"/>
              </a:solidFill>
              <a:latin typeface="G마켓 산스 TTF Bold" pitchFamily="2" charset="-127"/>
              <a:ea typeface="G마켓 산스 T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로고와 홈페이지 </a:t>
            </a:r>
            <a:r>
              <a:rPr lang="ko-KR" altLang="en-US" sz="1200" dirty="0" err="1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메인버튼은</a:t>
            </a:r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홈 기능을 담당하는 링크로 만든다</a:t>
            </a:r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배너 화면은 시간에 따라서 움직인다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최대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5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개까지 진행되며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화살표를 따라서 선택하면 변경된다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0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버튼을 눌러도 해당 배너로 변경된다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시간이 지나면 배너화면이 자동으로 변경된다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스크롤러블로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아래쪽으로 계속 내용이 이어진다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이때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밥친구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모으기 배너는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fixed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로 따라다닌다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Main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Sd-003-01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Main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화면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_top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68668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index.html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로고버튼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네비게이션</a:t>
                      </a:r>
                      <a:endParaRPr lang="ko-KR" altLang="en-US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밀파티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모으기 배너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사진 이미지</a:t>
                      </a:r>
                      <a:r>
                        <a:rPr lang="en-US" altLang="ko-KR" sz="1200" baseline="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배너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스크롤러블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아래로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)</a:t>
                      </a:r>
                      <a:endParaRPr lang="ko-KR" altLang="en-US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371" b="3110"/>
          <a:stretch/>
        </p:blipFill>
        <p:spPr>
          <a:xfrm>
            <a:off x="107504" y="771549"/>
            <a:ext cx="6590372" cy="3188167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5721417" y="2571750"/>
            <a:ext cx="594055" cy="432048"/>
          </a:xfrm>
          <a:prstGeom prst="rightArrow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오른쪽 화살표 23"/>
          <p:cNvSpPr/>
          <p:nvPr/>
        </p:nvSpPr>
        <p:spPr>
          <a:xfrm rot="10800000">
            <a:off x="492458" y="2574796"/>
            <a:ext cx="594055" cy="432048"/>
          </a:xfrm>
          <a:prstGeom prst="rightArrow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2339752" y="3219822"/>
            <a:ext cx="288032" cy="288032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2808916" y="3219822"/>
            <a:ext cx="288032" cy="288032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3278081" y="3219822"/>
            <a:ext cx="288032" cy="288032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3747245" y="3219822"/>
            <a:ext cx="288032" cy="288032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4216410" y="3219822"/>
            <a:ext cx="288032" cy="288032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9592" y="1275606"/>
            <a:ext cx="5040560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32040" y="915566"/>
            <a:ext cx="1050288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네비게이션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52932" y="915566"/>
            <a:ext cx="938329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84135" y="915566"/>
            <a:ext cx="53091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로고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39752" y="2499742"/>
            <a:ext cx="2133918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화면을 넘어가게끔 한다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105788" y="3579862"/>
            <a:ext cx="2682236" cy="412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482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배너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= home = index.html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화면으로 간다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각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네비게이션을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클릭하면 아래쪽으로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select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바 메뉴가 뜨도록 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네비게이션에는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사이트맵이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추가된다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.(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추가 페이지 이동 및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select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바 동일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)</a:t>
            </a:r>
            <a:endParaRPr lang="en-US" altLang="ko-KR" sz="1200" dirty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스크롤러블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&gt;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같은 페이지 하단으로 내용이 내려가게 만든다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Main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Sd-003-01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234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Main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화면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_</a:t>
            </a:r>
            <a:r>
              <a:rPr lang="en-US" altLang="ko-KR" sz="1200" dirty="0" err="1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nav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448082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index.html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공지사항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홍보 및 이벤트 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식당 검색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 파티 게시판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커뮤니티 게시판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마이 페이지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문의 게시판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사이트맵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9" t="-1" r="12773" b="63238"/>
          <a:stretch/>
        </p:blipFill>
        <p:spPr>
          <a:xfrm>
            <a:off x="107503" y="771550"/>
            <a:ext cx="6590373" cy="316835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54568" y="834191"/>
            <a:ext cx="3057247" cy="307777"/>
          </a:xfrm>
          <a:prstGeom prst="wedgeRectCallout">
            <a:avLst>
              <a:gd name="adj1" fmla="val -41271"/>
              <a:gd name="adj2" fmla="val 19619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배너를 누르면 메인 홈페이지로 간다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24128" y="2552005"/>
            <a:ext cx="877163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사이트맵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03"/>
          <a:stretch/>
        </p:blipFill>
        <p:spPr bwMode="auto">
          <a:xfrm>
            <a:off x="827584" y="3092052"/>
            <a:ext cx="1781175" cy="847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아래쪽 화살표 33"/>
          <p:cNvSpPr/>
          <p:nvPr/>
        </p:nvSpPr>
        <p:spPr>
          <a:xfrm rot="8798425">
            <a:off x="1867350" y="2831647"/>
            <a:ext cx="267448" cy="360040"/>
          </a:xfrm>
          <a:prstGeom prst="down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225309" y="3291830"/>
            <a:ext cx="3057247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포인터를 두면 아래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매뉴바가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나온다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895821"/>
            <a:ext cx="133562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화면상단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(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공통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)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84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스크롤할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때 아래쪽으로 아이콘과 텍스트가 깔리면서 시각적인 정보를 준다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표현하고 싶은 내용에 대한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CSS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효과를 추가적으로 준다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배너는 계속 떠있다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Main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74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Sd-003-02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Main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화면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_mid1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816723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index.html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휠 스크롤</a:t>
                      </a:r>
                      <a:r>
                        <a:rPr lang="ko-KR" altLang="en-US" sz="1200" baseline="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액션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밀파티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모으기 배너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스크롤러블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아래로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)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71550"/>
            <a:ext cx="6607039" cy="316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616484" y="771550"/>
            <a:ext cx="1968809" cy="307777"/>
          </a:xfrm>
          <a:prstGeom prst="wedgeRectCallout">
            <a:avLst>
              <a:gd name="adj1" fmla="val -49861"/>
              <a:gd name="adj2" fmla="val 17886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아이콘이 나와야 한다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73069" y="921236"/>
            <a:ext cx="1858201" cy="307777"/>
          </a:xfrm>
          <a:prstGeom prst="wedgeRectCallout">
            <a:avLst>
              <a:gd name="adj1" fmla="val 57394"/>
              <a:gd name="adj2" fmla="val 3521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스크롤은 아직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진행중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1839" y="3003798"/>
            <a:ext cx="2076209" cy="307777"/>
          </a:xfrm>
          <a:prstGeom prst="wedgeRectCallout">
            <a:avLst>
              <a:gd name="adj1" fmla="val 92660"/>
              <a:gd name="adj2" fmla="val -46980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아이콘에 시각정보 표시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07704" y="3507854"/>
            <a:ext cx="2765365" cy="432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870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여백을 최대한 주고 글을 읽어 보고 공감할 수 있게 끔  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Main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74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Sd-003-03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Main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화면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_mid2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042759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index.html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휠 스크롤</a:t>
                      </a:r>
                      <a:r>
                        <a:rPr lang="ko-KR" altLang="en-US" sz="1200" baseline="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액션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밀파티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모으기 배너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스크롤러블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아래로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)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3" r="9860"/>
          <a:stretch/>
        </p:blipFill>
        <p:spPr bwMode="auto">
          <a:xfrm>
            <a:off x="104111" y="771790"/>
            <a:ext cx="6691680" cy="313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8231" y="837327"/>
            <a:ext cx="328808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홈페이지에 대한 전반적인 설명이 있다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 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67870" y="3507854"/>
            <a:ext cx="4556258" cy="403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99792" y="3560117"/>
            <a:ext cx="151195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모집 배너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8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그림이 하나 하나 나타나며 애니메이션을 준다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가격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거리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음식이 잘 나타나도록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CSS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를 준다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Main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Sd-003-04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Main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화면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_bot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739437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index.html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휠 스크롤</a:t>
                      </a:r>
                      <a:r>
                        <a:rPr lang="ko-KR" altLang="en-US" sz="1200" baseline="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액션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밀파티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모으기 배너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스크롤러블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아래로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)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5" y="771550"/>
            <a:ext cx="6635291" cy="3279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208221" y="1049709"/>
            <a:ext cx="329449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월의 추천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맛집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(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또는 메뉴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)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를 보여준다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86513" y="2211710"/>
            <a:ext cx="1365195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889402" y="2211710"/>
            <a:ext cx="180229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869578" y="3219822"/>
            <a:ext cx="180229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086513" y="3219822"/>
            <a:ext cx="1365195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50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게시판 하나가 화면에 보이도록 하고 추천하는 식당은 자료를 간소화 하여 배너로 표현되도록 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게시판 인기 글 표시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가장 조회수와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댓글이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많은 게시판의 링크를 추천하도록 표시한다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내용이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많아질 시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intro page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처럼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top / mid / bot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으로 나누어서 스크롤러블 기능을 구현한다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Event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Sd-005-01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Event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화면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-top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683219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event.html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식당 추천 배너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이벤트 게시판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추천 식당 링크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스크롤러블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아래로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)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49837"/>
            <a:ext cx="6590696" cy="319006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11180" y="447645"/>
            <a:ext cx="128112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이벤트 게시판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051720" y="749837"/>
            <a:ext cx="4153397" cy="3190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07504" y="755422"/>
            <a:ext cx="1491584" cy="2176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07504" y="3003798"/>
            <a:ext cx="1491584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496" y="751805"/>
            <a:ext cx="174278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울트라콜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 추천 식당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80833" y="2849909"/>
            <a:ext cx="231666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게시판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바로가기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링크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(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목록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)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2" name="아래쪽 화살표 31"/>
          <p:cNvSpPr/>
          <p:nvPr/>
        </p:nvSpPr>
        <p:spPr>
          <a:xfrm rot="3870212">
            <a:off x="1167870" y="3219822"/>
            <a:ext cx="293623" cy="216024"/>
          </a:xfrm>
          <a:prstGeom prst="down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49328" y="443260"/>
            <a:ext cx="2262158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게시판 세부항목 바로보기</a:t>
            </a:r>
          </a:p>
        </p:txBody>
      </p:sp>
    </p:spTree>
    <p:extLst>
      <p:ext uri="{BB962C8B-B14F-4D97-AF65-F5344CB8AC3E}">
        <p14:creationId xmlns:p14="http://schemas.microsoft.com/office/powerpoint/2010/main" val="23380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게시판 하나가 화면에 보이도록 하고 추천하는 식당은 자료를 간소화 하여 배너로 표현되도록 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게시판 인기 글 표시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가장 조회수와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댓글이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많은 게시판의 링크를 추천하도록 표시한다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내용이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많아질 시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intro page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처럼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top / mid / bot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으로 나누어서 스크롤러블 기능을 구현한다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Event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Sd-005-02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366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Event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화면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-mid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243146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event.html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식당 추천 배너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이벤트 게시판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추천 식당 링크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스크롤러블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아래로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)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49837"/>
            <a:ext cx="6590696" cy="319006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11180" y="447645"/>
            <a:ext cx="1390124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이벤트 게시판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51720" y="749837"/>
            <a:ext cx="4153397" cy="3190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07504" y="755422"/>
            <a:ext cx="1491584" cy="2176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07504" y="3003798"/>
            <a:ext cx="1491584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496" y="751805"/>
            <a:ext cx="1851789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울트라콜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 추천 식당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pic>
        <p:nvPicPr>
          <p:cNvPr id="11266" name="Picture 2" descr="C:\Users\PC-08\Desktop\main\Bonaffeti\WebContent\images\gimp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t="1" r="26088" b="27244"/>
          <a:stretch/>
        </p:blipFill>
        <p:spPr bwMode="auto">
          <a:xfrm>
            <a:off x="2156965" y="2109932"/>
            <a:ext cx="3276725" cy="175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823813"/>
            <a:ext cx="231986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김피탕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사장님 홍보 이벤트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23728" y="1193725"/>
            <a:ext cx="347816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3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인이상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오면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김피탕에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치즈 공짜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!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23728" y="1635646"/>
            <a:ext cx="220445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피자나라치킨공주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김피탕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pic>
        <p:nvPicPr>
          <p:cNvPr id="11267" name="Picture 3" descr="C:\Users\PC-08\Desktop\main\Bonaffeti\WebContent\images\restor\mom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84" y="1347613"/>
            <a:ext cx="1269987" cy="71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60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밀파티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게시판에 관한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CRUD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정보가 모두 들어 있는 페이지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Event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Sd-005-03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Event </a:t>
            </a:r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화면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-bot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894247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mealParty.html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내가 쓴 글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모집한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)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조회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밀파티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등록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밀파티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삭제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밀파티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수정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40"/>
          <a:stretch/>
        </p:blipFill>
        <p:spPr bwMode="auto">
          <a:xfrm>
            <a:off x="107506" y="771551"/>
            <a:ext cx="6590370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5497" y="755422"/>
            <a:ext cx="1854994" cy="2824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5496" y="751805"/>
            <a:ext cx="185499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울트라콜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 추천 식당</a:t>
            </a:r>
            <a:r>
              <a:rPr lang="en-US" altLang="ko-KR" sz="14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3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pic>
        <p:nvPicPr>
          <p:cNvPr id="12290" name="Picture 2" descr="C:\Users\PC-08\Desktop\main\Bonaffeti\WebContent\images\restor\gimche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12" y="1281956"/>
            <a:ext cx="1361550" cy="76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392622" y="1209948"/>
            <a:ext cx="4176552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날짜 </a:t>
            </a:r>
            <a:r>
              <a:rPr lang="en-US" altLang="ko-KR" sz="12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2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글번호</a:t>
            </a:r>
            <a:r>
              <a:rPr lang="ko-KR" altLang="en-US" sz="12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en-US" altLang="ko-KR" sz="12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2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제목                         </a:t>
            </a:r>
            <a:r>
              <a:rPr lang="en-US" altLang="ko-KR" sz="12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2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 </a:t>
            </a:r>
            <a:r>
              <a:rPr lang="en-US" altLang="ko-KR" sz="12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     </a:t>
            </a:r>
            <a:r>
              <a:rPr lang="ko-KR" altLang="en-US" sz="12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94318" y="3390260"/>
            <a:ext cx="502061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4/19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08379" y="3390260"/>
            <a:ext cx="243978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1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63888" y="3390260"/>
            <a:ext cx="1217000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 홍보 이벤트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87653" y="3390260"/>
            <a:ext cx="723275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김밥천</a:t>
            </a:r>
            <a:r>
              <a:rPr lang="ko-KR" altLang="en-US" sz="110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국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25525" y="3390260"/>
            <a:ext cx="723275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김밥천</a:t>
            </a:r>
            <a:r>
              <a:rPr lang="ko-KR" altLang="en-US" sz="110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국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94318" y="3025140"/>
            <a:ext cx="502061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4/19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08379" y="3025140"/>
            <a:ext cx="271228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63888" y="3025140"/>
            <a:ext cx="1217000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 홍보 이벤트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987653" y="3025140"/>
            <a:ext cx="723275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김밥천</a:t>
            </a:r>
            <a:r>
              <a:rPr lang="ko-KR" altLang="en-US" sz="110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국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25525" y="3025140"/>
            <a:ext cx="723275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김밥천</a:t>
            </a:r>
            <a:r>
              <a:rPr lang="ko-KR" altLang="en-US" sz="110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국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94318" y="2660020"/>
            <a:ext cx="502061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4/19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08379" y="2660020"/>
            <a:ext cx="272832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3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63888" y="2660020"/>
            <a:ext cx="1217000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 홍보 이벤트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987653" y="2660020"/>
            <a:ext cx="723275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롯데리아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25525" y="2660020"/>
            <a:ext cx="723275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롯데리아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394318" y="2294900"/>
            <a:ext cx="502061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4/19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108379" y="2294900"/>
            <a:ext cx="284052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63888" y="2294900"/>
            <a:ext cx="1172116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울트라콜</a:t>
            </a:r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이벤트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987653" y="2294900"/>
            <a:ext cx="723275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맥도날드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25525" y="2294900"/>
            <a:ext cx="588623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관리</a:t>
            </a:r>
            <a:r>
              <a:rPr lang="ko-KR" altLang="en-US" sz="11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자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94318" y="1929780"/>
            <a:ext cx="502061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4/19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08379" y="1929780"/>
            <a:ext cx="277640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5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63888" y="1929780"/>
            <a:ext cx="1172116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울트라콜</a:t>
            </a:r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이벤트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87653" y="1929780"/>
            <a:ext cx="723275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김밥천</a:t>
            </a:r>
            <a:r>
              <a:rPr lang="ko-KR" altLang="en-US" sz="110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국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825525" y="1929780"/>
            <a:ext cx="588623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관리자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94318" y="1564660"/>
            <a:ext cx="502061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4/19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108379" y="1564660"/>
            <a:ext cx="282450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6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563888" y="1564660"/>
            <a:ext cx="1172116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울트라콜</a:t>
            </a:r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이벤트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987653" y="1564660"/>
            <a:ext cx="723275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맘스터</a:t>
            </a:r>
            <a:r>
              <a:rPr lang="ko-KR" altLang="en-US" sz="1100" dirty="0" err="1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치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25525" y="1564660"/>
            <a:ext cx="588623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관리자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39752" y="751805"/>
            <a:ext cx="214674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이벤트 게시판 전체 목록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504" y="2499742"/>
            <a:ext cx="1627369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울트라콜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광고내용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3123" y="3838276"/>
            <a:ext cx="779381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1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페이지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399628" y="3838276"/>
            <a:ext cx="813043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350568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검색할 수 있는 주 기능을 집중적으로 하고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default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값을 지정하여 선택하지 않아도 검색이 가능하게끔 만들어준다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안심식당 체크 여부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랜덤 추천 식당 검색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울트라콜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추천 식당 배너는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여러가지가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표현되도록 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Search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Sd-006-01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119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식당검색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화면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073784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search.html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식당검색 기능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식품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분류별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선택 버튼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가격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분류별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선택 버튼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거리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분류별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선택버튼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검색버튼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안심식당 선택</a:t>
                      </a:r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랜덤 추천 식당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리뷰 게시판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62" y="782643"/>
            <a:ext cx="6534014" cy="315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88024" y="915566"/>
            <a:ext cx="1879828" cy="2736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88024" y="607789"/>
            <a:ext cx="1800493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울트라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콜 추천 식당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70810" y="2427734"/>
            <a:ext cx="211295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70810" y="1779662"/>
            <a:ext cx="211295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70810" y="3075806"/>
            <a:ext cx="3236702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088441" y="1193725"/>
            <a:ext cx="174278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각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분류별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조건 선택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088975" y="2489869"/>
            <a:ext cx="1653017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1,000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 단위선택</a:t>
            </a:r>
          </a:p>
        </p:txBody>
      </p:sp>
      <p:sp>
        <p:nvSpPr>
          <p:cNvPr id="30" name="아래쪽 화살표 29"/>
          <p:cNvSpPr/>
          <p:nvPr/>
        </p:nvSpPr>
        <p:spPr>
          <a:xfrm>
            <a:off x="2771802" y="2643758"/>
            <a:ext cx="207327" cy="216024"/>
          </a:xfrm>
          <a:prstGeom prst="down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아래쪽 화살표 36"/>
          <p:cNvSpPr/>
          <p:nvPr/>
        </p:nvSpPr>
        <p:spPr>
          <a:xfrm rot="10800000">
            <a:off x="2771801" y="2355726"/>
            <a:ext cx="207327" cy="216024"/>
          </a:xfrm>
          <a:prstGeom prst="down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63978" y="3682086"/>
            <a:ext cx="128112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안심식당 체크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63688" y="3685083"/>
            <a:ext cx="1627369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랜덤 추천식당검색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593720" y="3681171"/>
            <a:ext cx="1050288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리뷰게시판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3255" y="3213844"/>
            <a:ext cx="877163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검색버튼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87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네이버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지도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API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가 뜨고 오른쪽으로 식당 검색 정보가 뜬다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  <a:endParaRPr lang="en-US" altLang="ko-KR" sz="1200" dirty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지도 위에 나의 위치가 표시 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식당 리스트의 식당 이미지를 클릭하면 해당 식당 정보로 이동한다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가능시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식당의 위치정보를 지도에 표시한다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(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네이버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API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사용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Search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Sd-006-02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119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검색결과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화면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19958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search.html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식당검색 결과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식당리스트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이미지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+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정보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)</a:t>
                      </a:r>
                      <a:endParaRPr lang="ko-KR" altLang="en-US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각 식당 정보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하이퍼링크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)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2"/>
          <a:stretch/>
        </p:blipFill>
        <p:spPr bwMode="auto">
          <a:xfrm>
            <a:off x="107506" y="771550"/>
            <a:ext cx="6590370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04" y="1203598"/>
            <a:ext cx="3880472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474592" y="833812"/>
            <a:ext cx="902811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 리스트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74592" y="1246364"/>
            <a:ext cx="548548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A</a:t>
            </a:r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74592" y="1703104"/>
            <a:ext cx="548548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B</a:t>
            </a:r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74592" y="2129956"/>
            <a:ext cx="551754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C</a:t>
            </a:r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74592" y="2562004"/>
            <a:ext cx="554960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D</a:t>
            </a:r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</a:t>
            </a:r>
          </a:p>
        </p:txBody>
      </p:sp>
      <p:sp>
        <p:nvSpPr>
          <p:cNvPr id="23" name="타원 22"/>
          <p:cNvSpPr/>
          <p:nvPr/>
        </p:nvSpPr>
        <p:spPr>
          <a:xfrm>
            <a:off x="2987824" y="2956731"/>
            <a:ext cx="119075" cy="1190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오른쪽 화살표 23"/>
          <p:cNvSpPr/>
          <p:nvPr/>
        </p:nvSpPr>
        <p:spPr>
          <a:xfrm rot="5400000">
            <a:off x="2800352" y="2517666"/>
            <a:ext cx="457580" cy="226652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441084" y="1666527"/>
            <a:ext cx="1338828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나의 위치 표시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504" y="967829"/>
            <a:ext cx="1544534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검색결과 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리스트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9994" y="1333465"/>
            <a:ext cx="933511" cy="751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3894" y="2100907"/>
            <a:ext cx="933511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검색결과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5" name="아래쪽 화살표 14"/>
          <p:cNvSpPr/>
          <p:nvPr/>
        </p:nvSpPr>
        <p:spPr>
          <a:xfrm>
            <a:off x="755576" y="2438767"/>
            <a:ext cx="288032" cy="709047"/>
          </a:xfrm>
          <a:prstGeom prst="down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9995" y="1347614"/>
            <a:ext cx="923654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울트라콜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82406" y="1246364"/>
            <a:ext cx="1309974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가격 </a:t>
            </a:r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거리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분류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82406" y="1703104"/>
            <a:ext cx="1309974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가격 </a:t>
            </a:r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거리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분류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82406" y="2129956"/>
            <a:ext cx="1309974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가격 </a:t>
            </a:r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거리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분류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82406" y="2562004"/>
            <a:ext cx="1309974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가격 </a:t>
            </a:r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거리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분류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91880" y="3632125"/>
            <a:ext cx="324319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식당을 클릭하면 상세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뷰페이지로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이동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39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11418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itchFamily="50" charset="-127"/>
                <a:ea typeface="배달의민족 도현" pitchFamily="50" charset="-127"/>
              </a:rPr>
              <a:t>문서 개정 </a:t>
            </a:r>
            <a:r>
              <a:rPr lang="ko-KR" altLang="en-US" dirty="0" err="1" smtClean="0">
                <a:latin typeface="배달의민족 도현" pitchFamily="50" charset="-127"/>
                <a:ea typeface="배달의민족 도현" pitchFamily="50" charset="-127"/>
              </a:rPr>
              <a:t>이력표</a:t>
            </a:r>
            <a:endParaRPr lang="ko-KR" altLang="en-US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864793"/>
              </p:ext>
            </p:extLst>
          </p:nvPr>
        </p:nvGraphicFramePr>
        <p:xfrm>
          <a:off x="323528" y="487065"/>
          <a:ext cx="8640960" cy="44802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76064"/>
                <a:gridCol w="936104"/>
                <a:gridCol w="5400600"/>
                <a:gridCol w="1728192"/>
              </a:tblGrid>
              <a:tr h="3655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문서명</a:t>
                      </a:r>
                      <a:endParaRPr lang="ko-KR" altLang="en-US" sz="14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화면정의서</a:t>
                      </a:r>
                      <a:endParaRPr lang="ko-KR" altLang="en-US" sz="14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65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버전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날짜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내용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작성자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</a:tr>
              <a:tr h="3749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lt"/>
                        </a:rPr>
                        <a:t>1.0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lt"/>
                        </a:rPr>
                        <a:t>21.4.17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lt"/>
                        </a:rPr>
                        <a:t>최초작성</a:t>
                      </a:r>
                      <a:endParaRPr lang="en-US" altLang="ko-KR" sz="12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+mn-lt"/>
                      </a:endParaRPr>
                    </a:p>
                    <a:p>
                      <a:pPr latinLnBrk="1"/>
                      <a:endParaRPr lang="ko-KR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lt"/>
                        </a:rPr>
                        <a:t>김이현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06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식당의 세부정보가 자세하게 나온다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Search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Sd-006-03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414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검색결과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세</a:t>
            </a:r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부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화면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02603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searchDetail.html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식당세부정보 결과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식당 지도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API</a:t>
                      </a:r>
                      <a:endParaRPr lang="ko-KR" altLang="en-US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찜하기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38" name="그룹 37"/>
          <p:cNvGrpSpPr/>
          <p:nvPr/>
        </p:nvGrpSpPr>
        <p:grpSpPr>
          <a:xfrm>
            <a:off x="107504" y="743701"/>
            <a:ext cx="6590372" cy="3196201"/>
            <a:chOff x="107504" y="743701"/>
            <a:chExt cx="6590372" cy="3196201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401"/>
            <a:stretch/>
          </p:blipFill>
          <p:spPr bwMode="auto">
            <a:xfrm>
              <a:off x="107506" y="743701"/>
              <a:ext cx="6590370" cy="459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107504" y="1203598"/>
              <a:ext cx="6590372" cy="2736304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9117" y="819760"/>
            <a:ext cx="144016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A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 세부정보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3527155" y="843558"/>
            <a:ext cx="2485005" cy="1848257"/>
            <a:chOff x="3527155" y="1299557"/>
            <a:chExt cx="2485005" cy="1848257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7155" y="1714957"/>
              <a:ext cx="2412997" cy="14328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타원 22"/>
            <p:cNvSpPr/>
            <p:nvPr/>
          </p:nvSpPr>
          <p:spPr>
            <a:xfrm>
              <a:off x="5430785" y="2502457"/>
              <a:ext cx="119075" cy="1190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4" name="오른쪽 화살표 23"/>
            <p:cNvSpPr/>
            <p:nvPr/>
          </p:nvSpPr>
          <p:spPr>
            <a:xfrm rot="5400000">
              <a:off x="5243313" y="2063392"/>
              <a:ext cx="457580" cy="226652"/>
            </a:xfrm>
            <a:prstGeom prst="righ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261189" y="1299557"/>
              <a:ext cx="1750971" cy="30777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나의 위치 표시</a:t>
              </a:r>
            </a:p>
          </p:txBody>
        </p:sp>
        <p:sp>
          <p:nvSpPr>
            <p:cNvPr id="39" name="타원 38"/>
            <p:cNvSpPr/>
            <p:nvPr/>
          </p:nvSpPr>
          <p:spPr>
            <a:xfrm>
              <a:off x="4676333" y="2561994"/>
              <a:ext cx="119075" cy="1190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8" name="오른쪽 화살표 47"/>
            <p:cNvSpPr/>
            <p:nvPr/>
          </p:nvSpPr>
          <p:spPr>
            <a:xfrm rot="5400000">
              <a:off x="4523233" y="2109356"/>
              <a:ext cx="457580" cy="226652"/>
            </a:xfrm>
            <a:prstGeom prst="righ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꺾인 연결선 14"/>
            <p:cNvCxnSpPr>
              <a:stCxn id="39" idx="7"/>
              <a:endCxn id="23" idx="2"/>
            </p:cNvCxnSpPr>
            <p:nvPr/>
          </p:nvCxnSpPr>
          <p:spPr>
            <a:xfrm rot="5400000" flipH="1" flipV="1">
              <a:off x="5095659" y="2244307"/>
              <a:ext cx="17437" cy="652815"/>
            </a:xfrm>
            <a:prstGeom prst="bentConnector4">
              <a:avLst>
                <a:gd name="adj1" fmla="val 1311005"/>
                <a:gd name="adj2" fmla="val 51336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651903" y="2139034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가격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38508" y="2138347"/>
            <a:ext cx="1018227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5000~12000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1902" y="2481860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거리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338507" y="2481173"/>
            <a:ext cx="886781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5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 </a:t>
            </a:r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/300m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51901" y="2824686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338506" y="2823999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한식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1901" y="3149371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메뉴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42282" y="3147002"/>
            <a:ext cx="1484702" cy="86177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김치볶음밥     </a:t>
            </a:r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5000</a:t>
            </a:r>
            <a:r>
              <a:rPr lang="ko-KR" altLang="en-US" sz="10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</a:t>
            </a:r>
            <a:endParaRPr lang="en-US" altLang="ko-KR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부대찌개        </a:t>
            </a:r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7000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</a:t>
            </a:r>
            <a:endParaRPr lang="en-US" altLang="ko-KR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김치찌개        </a:t>
            </a:r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7000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</a:t>
            </a:r>
            <a:endParaRPr lang="en-US" altLang="ko-KR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  <a:p>
            <a:r>
              <a:rPr lang="ko-KR" altLang="en-US" sz="10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등등등</a:t>
            </a:r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</a:p>
          <a:p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47392" y="3897423"/>
            <a:ext cx="1306768" cy="2616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파티모집 </a:t>
            </a:r>
            <a:r>
              <a:rPr lang="ko-KR" altLang="en-US" sz="11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하러가기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50" y="1201409"/>
            <a:ext cx="1436457" cy="808007"/>
          </a:xfrm>
          <a:prstGeom prst="rect">
            <a:avLst/>
          </a:prstGeom>
        </p:spPr>
      </p:pic>
      <p:sp>
        <p:nvSpPr>
          <p:cNvPr id="14" name="포인트가 5개인 별 13"/>
          <p:cNvSpPr/>
          <p:nvPr/>
        </p:nvSpPr>
        <p:spPr>
          <a:xfrm>
            <a:off x="4469512" y="2859782"/>
            <a:ext cx="216024" cy="216024"/>
          </a:xfrm>
          <a:prstGeom prst="star5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포인트가 5개인 별 41"/>
          <p:cNvSpPr/>
          <p:nvPr/>
        </p:nvSpPr>
        <p:spPr>
          <a:xfrm>
            <a:off x="4801168" y="2857736"/>
            <a:ext cx="216024" cy="216024"/>
          </a:xfrm>
          <a:prstGeom prst="star5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포인트가 5개인 별 42"/>
          <p:cNvSpPr/>
          <p:nvPr/>
        </p:nvSpPr>
        <p:spPr>
          <a:xfrm>
            <a:off x="5132824" y="2855690"/>
            <a:ext cx="216024" cy="216024"/>
          </a:xfrm>
          <a:prstGeom prst="star5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포인트가 5개인 별 43"/>
          <p:cNvSpPr/>
          <p:nvPr/>
        </p:nvSpPr>
        <p:spPr>
          <a:xfrm>
            <a:off x="5464480" y="2853644"/>
            <a:ext cx="216024" cy="216024"/>
          </a:xfrm>
          <a:prstGeom prst="star5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포인트가 5개인 별 44"/>
          <p:cNvSpPr/>
          <p:nvPr/>
        </p:nvSpPr>
        <p:spPr>
          <a:xfrm>
            <a:off x="5796136" y="2851598"/>
            <a:ext cx="216024" cy="216024"/>
          </a:xfrm>
          <a:prstGeom prst="star5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07512" y="2841594"/>
            <a:ext cx="53091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평점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03556" y="3424000"/>
            <a:ext cx="934871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최근 리뷰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82984" y="3424000"/>
            <a:ext cx="190308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김천은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뚝불이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진리다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2" name="하트 31"/>
          <p:cNvSpPr/>
          <p:nvPr/>
        </p:nvSpPr>
        <p:spPr>
          <a:xfrm>
            <a:off x="1811819" y="771550"/>
            <a:ext cx="413469" cy="376202"/>
          </a:xfrm>
          <a:prstGeom prst="hear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356735" y="489614"/>
            <a:ext cx="704039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찜하</a:t>
            </a:r>
            <a:r>
              <a:rPr lang="ko-KR" altLang="en-US" sz="140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61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실시간으로 모집되어있는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게시글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전체가 보인다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</a:p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밀파티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게시판에 관한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CRUD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정보가 모두 들어 있는 페이지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Meal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Sd-007-01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메인 화면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855894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mealParty.html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실시간 모집 게시판</a:t>
                      </a:r>
                      <a:r>
                        <a:rPr lang="ko-KR" altLang="en-US" sz="1200" baseline="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조회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내가 쓴 글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모집한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)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조회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밀파티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등록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파티 참여 버튼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66812"/>
            <a:ext cx="6541711" cy="317309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60713" y="2499742"/>
            <a:ext cx="3883495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556627" y="3704133"/>
            <a:ext cx="1800493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정보 더 보기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5879" y="1635646"/>
            <a:ext cx="1799857" cy="2366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5536" y="2454156"/>
            <a:ext cx="1935145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내가 모집한 </a:t>
            </a:r>
            <a:r>
              <a:rPr lang="ko-KR" altLang="en-US" sz="11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1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바로가기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60056" y="2647416"/>
            <a:ext cx="663964" cy="23083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파티 참여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60056" y="2880812"/>
            <a:ext cx="663964" cy="23083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파티 참여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660056" y="3117022"/>
            <a:ext cx="663964" cy="23083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파티 참여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53399" y="2283718"/>
            <a:ext cx="3890809" cy="2308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날짜 </a:t>
            </a:r>
            <a:r>
              <a:rPr lang="en-US" altLang="ko-KR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9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글번호</a:t>
            </a:r>
            <a:r>
              <a:rPr lang="ko-KR" altLang="en-US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en-US" altLang="ko-KR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제목 </a:t>
            </a:r>
            <a:r>
              <a:rPr lang="en-US" altLang="ko-KR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 </a:t>
            </a:r>
            <a:r>
              <a:rPr lang="en-US" altLang="ko-KR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작성자 </a:t>
            </a:r>
            <a:r>
              <a:rPr lang="en-US" altLang="ko-KR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가격 </a:t>
            </a:r>
            <a:r>
              <a:rPr lang="en-US" altLang="ko-KR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</a:t>
            </a:r>
            <a:r>
              <a:rPr lang="ko-KR" altLang="en-US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거리 </a:t>
            </a:r>
            <a:r>
              <a:rPr lang="en-US" altLang="ko-KR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분류 </a:t>
            </a:r>
            <a:r>
              <a:rPr lang="ko-KR" altLang="en-US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en-US" altLang="ko-KR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파티모집현황</a:t>
            </a:r>
            <a:endParaRPr lang="ko-KR" altLang="en-US" sz="9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24849" y="1635646"/>
            <a:ext cx="2839239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ko-KR" altLang="en-US" sz="12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게시판 테이블 </a:t>
            </a:r>
            <a:r>
              <a:rPr lang="ko-KR" altLang="en-US" sz="12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컬럼</a:t>
            </a:r>
            <a:r>
              <a:rPr lang="ko-KR" altLang="en-US" sz="12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목록</a:t>
            </a:r>
            <a:r>
              <a:rPr lang="en-US" altLang="ko-KR" sz="12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(</a:t>
            </a:r>
            <a:r>
              <a:rPr lang="ko-KR" altLang="en-US" sz="12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간소화</a:t>
            </a:r>
            <a:r>
              <a:rPr lang="en-US" altLang="ko-KR" sz="12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)</a:t>
            </a:r>
            <a:endParaRPr lang="ko-KR" altLang="en-US" sz="12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462560" y="1150640"/>
            <a:ext cx="678528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79855" y="836493"/>
            <a:ext cx="203132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게시판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메인화면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5536" y="2139702"/>
            <a:ext cx="1396536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통합 게시판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5536" y="2778192"/>
            <a:ext cx="1845377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모집 작성하러 가기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52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밀파티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게시판에 관한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CRUD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정보가 모두 들어 있는 페이지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조회한 내용이 있을 경우 표시하며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게시글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삭제와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바로가기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버튼이 있다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조회한 내용이 없을 경우 모집한 적이 없다는 글과 함께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밀파티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모집글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작성하기 버튼이 보인다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Meal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Sd-007-02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통합게시판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06144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mealPartyAll.html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전체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글 조회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페이지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뷰</a:t>
                      </a:r>
                      <a:r>
                        <a:rPr lang="ko-KR" altLang="en-US" sz="1200" baseline="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버튼</a:t>
                      </a:r>
                      <a:endParaRPr lang="ko-KR" altLang="en-US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밀파티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작성 버튼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더블클릭시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세부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글정보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6" y="771550"/>
            <a:ext cx="6590370" cy="315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9512" y="1615901"/>
            <a:ext cx="1685077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통합 게시판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45439" y="3613978"/>
            <a:ext cx="1742785" cy="25391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모집하러 </a:t>
            </a:r>
            <a:r>
              <a:rPr lang="ko-KR" altLang="en-US" sz="105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바로가기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392714"/>
              </p:ext>
            </p:extLst>
          </p:nvPr>
        </p:nvGraphicFramePr>
        <p:xfrm>
          <a:off x="473459" y="1972042"/>
          <a:ext cx="6095997" cy="158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4901"/>
                <a:gridCol w="576064"/>
                <a:gridCol w="1008112"/>
                <a:gridCol w="720080"/>
                <a:gridCol w="576064"/>
                <a:gridCol w="638777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날짜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글번호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식당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가격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거리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분류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파티모집현황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4.20</a:t>
                      </a:r>
                    </a:p>
                    <a:p>
                      <a:pPr algn="ctr" latinLnBrk="1"/>
                      <a:r>
                        <a:rPr lang="en-US" altLang="ko-KR" sz="1000" dirty="0" smtClean="0"/>
                        <a:t>11:20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탕슉먹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사천반점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최민식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6000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r>
                        <a:rPr lang="ko-KR" altLang="en-US" sz="1000" dirty="0" smtClean="0"/>
                        <a:t>분거리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중식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 / 4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4.20</a:t>
                      </a:r>
                    </a:p>
                    <a:p>
                      <a:pPr algn="ctr" latinLnBrk="1"/>
                      <a:r>
                        <a:rPr lang="en-US" altLang="ko-KR" sz="1000" dirty="0" smtClean="0"/>
                        <a:t>11:15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햄버거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smtClean="0"/>
                        <a:t>드실</a:t>
                      </a:r>
                      <a:r>
                        <a:rPr lang="en-US" altLang="ko-KR" sz="1000" dirty="0" smtClean="0"/>
                        <a:t>?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맥도날드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도날도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5000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r>
                        <a:rPr lang="ko-KR" altLang="en-US" sz="1000" dirty="0" smtClean="0"/>
                        <a:t>분거리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양식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 /</a:t>
                      </a:r>
                      <a:r>
                        <a:rPr lang="en-US" altLang="ko-KR" sz="1000" baseline="0" dirty="0" smtClean="0"/>
                        <a:t> 4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4.20</a:t>
                      </a:r>
                    </a:p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김찌먹자김찌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김밥천국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나문희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5000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r>
                        <a:rPr lang="ko-KR" altLang="en-US" sz="1000" dirty="0" smtClean="0"/>
                        <a:t>분거리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한식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 / 4</a:t>
                      </a:r>
                      <a:endParaRPr lang="ko-KR" altLang="en-US" sz="10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857229" y="3632125"/>
            <a:ext cx="1282723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페이지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뷰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-1-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69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내용에 대한 변경을 하고 싶으면 내용 변경하기 버튼을 누른다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세부 화면의 가격과 거리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종류는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select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로 선택하여 수정할 수 있도록 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Meal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Sd-007-03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세부 화면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947259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mealPartyDetail.html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밀파티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게시판 세부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조르기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버튼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파티 나가기 버튼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나의 아이디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+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사진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파티의 아이디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+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사진</a:t>
                      </a:r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모집되지 않은 자리 표시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6" y="789783"/>
            <a:ext cx="6590370" cy="315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59" y="1635646"/>
            <a:ext cx="4543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29780"/>
            <a:ext cx="609462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10</a:t>
            </a:r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66171" y="1929780"/>
            <a:ext cx="902811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나도 </a:t>
            </a:r>
            <a:r>
              <a:rPr lang="ko-KR" altLang="en-US" sz="11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밥먹자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67744" y="1929780"/>
            <a:ext cx="700833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5000</a:t>
            </a:r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51076" y="1929780"/>
            <a:ext cx="681597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5</a:t>
            </a:r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분거리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82759" y="1929780"/>
            <a:ext cx="453970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양식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3871" y="1929780"/>
            <a:ext cx="723275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맥도날</a:t>
            </a:r>
            <a:r>
              <a:rPr lang="ko-KR" altLang="en-US" sz="1100" dirty="0" err="1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드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2335981"/>
            <a:ext cx="1491114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모집한 사람 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3/4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86513" y="2694111"/>
            <a:ext cx="677175" cy="67717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27584" y="3272085"/>
            <a:ext cx="110799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나의 아이디</a:t>
            </a:r>
          </a:p>
        </p:txBody>
      </p:sp>
      <p:sp>
        <p:nvSpPr>
          <p:cNvPr id="33" name="타원 32"/>
          <p:cNvSpPr/>
          <p:nvPr/>
        </p:nvSpPr>
        <p:spPr>
          <a:xfrm>
            <a:off x="2179357" y="2694111"/>
            <a:ext cx="677175" cy="67717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3290840" y="2694111"/>
            <a:ext cx="677175" cy="67717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4399504" y="2673940"/>
            <a:ext cx="677175" cy="677175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967441" y="3272085"/>
            <a:ext cx="110799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나도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밥먹자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06845" y="3272084"/>
            <a:ext cx="110799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맨날 배고파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48064" y="2878809"/>
            <a:ext cx="1268296" cy="3077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모집중입니다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930585" y="3651870"/>
            <a:ext cx="1742785" cy="30777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빨리 가자고 조르기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52753" y="1613247"/>
            <a:ext cx="453970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8099" y="1613247"/>
            <a:ext cx="453970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시간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41727" y="1613247"/>
            <a:ext cx="588623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작성자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35949" y="1613247"/>
            <a:ext cx="453970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가격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50151" y="1613247"/>
            <a:ext cx="453970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거</a:t>
            </a:r>
            <a:r>
              <a:rPr lang="ko-KR" altLang="en-US" sz="110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리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68330" y="1613247"/>
            <a:ext cx="453970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</a:t>
            </a:r>
            <a:r>
              <a:rPr lang="ko-KR" altLang="en-US" sz="110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류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8" name="포인트가 5개인 별 17"/>
          <p:cNvSpPr/>
          <p:nvPr/>
        </p:nvSpPr>
        <p:spPr>
          <a:xfrm>
            <a:off x="2123728" y="2571750"/>
            <a:ext cx="258808" cy="216024"/>
          </a:xfrm>
          <a:prstGeom prst="star5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048180" y="3651870"/>
            <a:ext cx="1107996" cy="30777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파티 나가기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20905" y="3651870"/>
            <a:ext cx="934871" cy="30777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지도 보기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조회한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내용이 없을 경우 모집한 적이 없다는 글과 함께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밀파티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모집글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작성하기 버튼이 보인다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My Meal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Sd-007-04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내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조회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244094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myMealParty.html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내가 쓴 게시판 글 조회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삭제하기 버튼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바로가기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버튼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밀파티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작성 버튼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6" y="789783"/>
            <a:ext cx="6590370" cy="315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22323" y="1759917"/>
            <a:ext cx="174278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내가 모집한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59" y="2133600"/>
            <a:ext cx="4543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377865" y="2571750"/>
            <a:ext cx="2884123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혹은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밀파티를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모집한 적이 없어요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61493" y="3363838"/>
            <a:ext cx="1742785" cy="25391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모집하러 </a:t>
            </a:r>
            <a:r>
              <a:rPr lang="ko-KR" altLang="en-US" sz="105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바로가기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0059" y="2124894"/>
            <a:ext cx="3871573" cy="2308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날짜 </a:t>
            </a:r>
            <a:r>
              <a:rPr lang="en-US" altLang="ko-KR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9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글번호</a:t>
            </a:r>
            <a:r>
              <a:rPr lang="ko-KR" altLang="en-US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en-US" altLang="ko-KR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제목 </a:t>
            </a:r>
            <a:r>
              <a:rPr lang="en-US" altLang="ko-KR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 </a:t>
            </a:r>
            <a:r>
              <a:rPr lang="en-US" altLang="ko-KR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작성자 </a:t>
            </a:r>
            <a:r>
              <a:rPr lang="en-US" altLang="ko-KR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가격 </a:t>
            </a:r>
            <a:r>
              <a:rPr lang="en-US" altLang="ko-KR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</a:t>
            </a:r>
            <a:r>
              <a:rPr lang="ko-KR" altLang="en-US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거리 </a:t>
            </a:r>
            <a:r>
              <a:rPr lang="en-US" altLang="ko-KR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분류 </a:t>
            </a:r>
            <a:r>
              <a:rPr lang="en-US" altLang="ko-KR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작성자 </a:t>
            </a:r>
            <a:r>
              <a:rPr lang="en-US" altLang="ko-KR" sz="9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4/4</a:t>
            </a:r>
            <a:endParaRPr lang="ko-KR" altLang="en-US" sz="9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33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가격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거리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종류 는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셀렉트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박스를 통해 간단하게 입력할 수 있도록 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댓글을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en-US" altLang="ko-KR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textarea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로 작성 가능하다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(12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글자 제한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)</a:t>
            </a:r>
          </a:p>
          <a:p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Meal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Sd-007-05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366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 화면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614018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mealPartyMake.html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밀파티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게시판 세부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바로 출발하기 버튼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모집 해산하기 버튼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나의 아이디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+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사진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파티의 아이디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+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사진</a:t>
                      </a:r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모집되지 않은 자리 표시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1" name="직사각형 60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951307" y="1527929"/>
            <a:ext cx="657552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5000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67129" y="1841609"/>
            <a:ext cx="639919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5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분거리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2680" y="1527929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한식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91679" y="1528469"/>
            <a:ext cx="1152129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61757" y="3549665"/>
            <a:ext cx="1090363" cy="24622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모집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하기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90562" y="1214590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51307" y="1836281"/>
            <a:ext cx="662361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6000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951307" y="2153711"/>
            <a:ext cx="657552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7000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51307" y="2471141"/>
            <a:ext cx="659155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8000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51307" y="2788571"/>
            <a:ext cx="1003801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10000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 이상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951307" y="3106003"/>
            <a:ext cx="1027845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20000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 이상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12680" y="1840787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중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12680" y="2153645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일식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012680" y="2466502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양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868664" y="3549665"/>
            <a:ext cx="431528" cy="24622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취소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067129" y="2149386"/>
            <a:ext cx="697627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10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분거리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067128" y="2457163"/>
            <a:ext cx="694421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15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분거리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8176" y="854591"/>
            <a:ext cx="1463862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ko-KR" altLang="en-US" sz="12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모집글</a:t>
            </a:r>
            <a:r>
              <a:rPr lang="ko-KR" altLang="en-US" sz="12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작성</a:t>
            </a:r>
            <a:endParaRPr lang="ko-KR" altLang="en-US" sz="12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1307" y="1214050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가격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055626" y="1214050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거리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012680" y="1214050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분류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0811" y="1528469"/>
            <a:ext cx="1018227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글자 </a:t>
            </a:r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~12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글자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70811" y="1214590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제목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055626" y="1528469"/>
            <a:ext cx="639919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3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분거리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35696" y="2287660"/>
            <a:ext cx="174278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 검색 기능 제공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7824" y="1533441"/>
            <a:ext cx="678391" cy="24622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식당검색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 rot="13857857">
            <a:off x="3474829" y="1730953"/>
            <a:ext cx="342858" cy="317430"/>
          </a:xfrm>
          <a:prstGeom prst="right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182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가격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거리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종류 는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셀렉트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박스를 통해 간단하게 입력할 수 있도록 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댓글을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en-US" altLang="ko-KR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textarea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로 작성 가능하다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(12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글자 제한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)</a:t>
            </a:r>
          </a:p>
          <a:p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Meal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Sd-007-06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366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 화면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219720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mealPartyMake.html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밀파티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게시판 세부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바로 출발하기 버튼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모집 해산하기 버튼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나의 아이디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+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사진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파티의 아이디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+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사진</a:t>
                      </a:r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모집되지 않은 자리 표시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1" name="직사각형 60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951307" y="1527929"/>
            <a:ext cx="657552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5000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67129" y="1841609"/>
            <a:ext cx="639919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5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분거리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2680" y="1527929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한식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91679" y="1528469"/>
            <a:ext cx="1152129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61757" y="3549665"/>
            <a:ext cx="1090363" cy="24622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모집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하기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90562" y="1214590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51307" y="1836281"/>
            <a:ext cx="662361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6000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951307" y="2153711"/>
            <a:ext cx="657552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7000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51307" y="2471141"/>
            <a:ext cx="659155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8000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51307" y="2788571"/>
            <a:ext cx="1003801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10000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 이상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951307" y="3106003"/>
            <a:ext cx="1027845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20000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 이상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12680" y="1840787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중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12680" y="2153645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일식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012680" y="2466502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양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868664" y="3549665"/>
            <a:ext cx="431528" cy="24622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취소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067129" y="2149386"/>
            <a:ext cx="697627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10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분거리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067128" y="2457163"/>
            <a:ext cx="694421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15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분거리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8176" y="854591"/>
            <a:ext cx="1463862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ko-KR" altLang="en-US" sz="12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모집글</a:t>
            </a:r>
            <a:r>
              <a:rPr lang="ko-KR" altLang="en-US" sz="12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작성</a:t>
            </a:r>
            <a:endParaRPr lang="ko-KR" altLang="en-US" sz="12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1307" y="1214050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가격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055626" y="1214050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거리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012680" y="1214050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분류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0811" y="1528469"/>
            <a:ext cx="1018227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글자 </a:t>
            </a:r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~12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글자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70811" y="1214590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제목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055626" y="1528469"/>
            <a:ext cx="639919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3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분거리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12101" y="820261"/>
            <a:ext cx="5116343" cy="314309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84450" y="915566"/>
            <a:ext cx="356379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새창으로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(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또는 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modal)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식당 검색 기능 제공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7824" y="1533441"/>
            <a:ext cx="678391" cy="24622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식당검색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3" name="오른쪽 화살표 22"/>
          <p:cNvSpPr/>
          <p:nvPr/>
        </p:nvSpPr>
        <p:spPr>
          <a:xfrm rot="18513561">
            <a:off x="2072494" y="1650980"/>
            <a:ext cx="390496" cy="425951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999" y="1400702"/>
            <a:ext cx="4228220" cy="251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419494" y="1995686"/>
            <a:ext cx="1064274" cy="3121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93468" y="1985957"/>
            <a:ext cx="2262158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식당을 검색해서 클릭하면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5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가격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거리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종류 는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셀렉트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박스를 통해 간단하게 입력할 수 있도록 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댓글을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en-US" altLang="ko-KR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textarea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로 작성 가능하다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(12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글자 제한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)</a:t>
            </a:r>
          </a:p>
          <a:p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Meal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Sd-007-07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366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 화면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62005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mealPartyMake.html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밀파티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게시판 세부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바로 출발하기 버튼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모집 해산하기 버튼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나의 아이디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+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사진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파티의 아이디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+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사진</a:t>
                      </a:r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모집되지 않은 자리 표시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1" name="직사각형 60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951307" y="1527929"/>
            <a:ext cx="657552" cy="24622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5000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67129" y="1841609"/>
            <a:ext cx="639919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5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분거리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2680" y="1527929"/>
            <a:ext cx="431528" cy="24622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한식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91679" y="1528469"/>
            <a:ext cx="1152129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김밥천국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61757" y="3549665"/>
            <a:ext cx="1090363" cy="24622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모집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하기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90562" y="1214590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51307" y="1836281"/>
            <a:ext cx="662361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6000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951307" y="2153711"/>
            <a:ext cx="657552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7000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51307" y="2471141"/>
            <a:ext cx="659155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8000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51307" y="2788571"/>
            <a:ext cx="1003801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10000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 이상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951307" y="3106003"/>
            <a:ext cx="1027845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20000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 이상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12680" y="1840787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중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12680" y="2153645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일식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012680" y="2466502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양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868664" y="3549665"/>
            <a:ext cx="431528" cy="24622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취소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067129" y="2149386"/>
            <a:ext cx="697627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10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분거리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067128" y="2457163"/>
            <a:ext cx="694421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15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분거리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8176" y="854591"/>
            <a:ext cx="1463862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ko-KR" altLang="en-US" sz="12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모집글</a:t>
            </a:r>
            <a:r>
              <a:rPr lang="ko-KR" altLang="en-US" sz="12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작성</a:t>
            </a:r>
            <a:endParaRPr lang="ko-KR" altLang="en-US" sz="12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1307" y="1214050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가격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055626" y="1214050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거리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012680" y="1214050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분류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0811" y="1528469"/>
            <a:ext cx="1018227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글자 </a:t>
            </a:r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~12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글자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70811" y="1214590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제목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055626" y="1528469"/>
            <a:ext cx="639919" cy="24622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3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분거리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7824" y="1533441"/>
            <a:ext cx="678391" cy="24622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식당검색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4" name="오른쪽 화살표 53"/>
          <p:cNvSpPr/>
          <p:nvPr/>
        </p:nvSpPr>
        <p:spPr>
          <a:xfrm rot="19774174">
            <a:off x="3668313" y="1700610"/>
            <a:ext cx="342858" cy="317430"/>
          </a:xfrm>
          <a:prstGeom prst="right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5" name="오른쪽 화살표 54"/>
          <p:cNvSpPr/>
          <p:nvPr/>
        </p:nvSpPr>
        <p:spPr>
          <a:xfrm rot="19774174">
            <a:off x="1414593" y="1682894"/>
            <a:ext cx="342858" cy="317430"/>
          </a:xfrm>
          <a:prstGeom prst="right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6" name="오른쪽 화살표 55"/>
          <p:cNvSpPr/>
          <p:nvPr/>
        </p:nvSpPr>
        <p:spPr>
          <a:xfrm rot="19774174">
            <a:off x="4733428" y="1677567"/>
            <a:ext cx="342858" cy="317430"/>
          </a:xfrm>
          <a:prstGeom prst="right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11" y="1951195"/>
            <a:ext cx="3295403" cy="16139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오른쪽 화살표 61"/>
          <p:cNvSpPr/>
          <p:nvPr/>
        </p:nvSpPr>
        <p:spPr>
          <a:xfrm rot="19774174">
            <a:off x="5697234" y="1644840"/>
            <a:ext cx="342858" cy="317430"/>
          </a:xfrm>
          <a:prstGeom prst="rightArrow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59832" y="823813"/>
            <a:ext cx="3461204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검색된 기능에 맞춰 디폴트 값이 설정된다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68948" y="2584646"/>
            <a:ext cx="1499128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지도가 표시된다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00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내용에 대한 변경을 하고 싶으면 내용 변경하기 버튼을 누른다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세부 화면의 가격과 거리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종류는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select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로 선택하여 수정할 수 있도록 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댓글은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en-US" altLang="ko-KR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textarea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로 입력 가능하게 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Meal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Sd-007-08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모집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화면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120494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mealPartyDetail.html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밀파티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게시판 세부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바로 출발하기 버튼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모집 해산하기 버튼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나의 아이디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+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사진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파티의 아이디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+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사진</a:t>
                      </a:r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모집되지 않은 자리 표시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6" y="789783"/>
            <a:ext cx="6590370" cy="315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2335981"/>
            <a:ext cx="1491114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모집한 사람 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1/4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86513" y="2694111"/>
            <a:ext cx="677175" cy="67717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27584" y="3272085"/>
            <a:ext cx="110799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나의 아이디</a:t>
            </a:r>
          </a:p>
        </p:txBody>
      </p:sp>
      <p:sp>
        <p:nvSpPr>
          <p:cNvPr id="35" name="타원 34"/>
          <p:cNvSpPr/>
          <p:nvPr/>
        </p:nvSpPr>
        <p:spPr>
          <a:xfrm>
            <a:off x="4399504" y="2673940"/>
            <a:ext cx="677175" cy="677175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148064" y="2878809"/>
            <a:ext cx="1268296" cy="3077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모집중입니다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714816" y="3651870"/>
            <a:ext cx="1281120" cy="30777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바로 출발하기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15016" y="3651870"/>
            <a:ext cx="1281120" cy="30777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모집 해산하기</a:t>
            </a:r>
          </a:p>
        </p:txBody>
      </p:sp>
      <p:sp>
        <p:nvSpPr>
          <p:cNvPr id="18" name="포인트가 5개인 별 17"/>
          <p:cNvSpPr/>
          <p:nvPr/>
        </p:nvSpPr>
        <p:spPr>
          <a:xfrm>
            <a:off x="1000824" y="2643758"/>
            <a:ext cx="258808" cy="216024"/>
          </a:xfrm>
          <a:prstGeom prst="star5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타원 45"/>
          <p:cNvSpPr/>
          <p:nvPr/>
        </p:nvSpPr>
        <p:spPr>
          <a:xfrm>
            <a:off x="3297308" y="2673940"/>
            <a:ext cx="677175" cy="677175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7" name="타원 46"/>
          <p:cNvSpPr/>
          <p:nvPr/>
        </p:nvSpPr>
        <p:spPr>
          <a:xfrm>
            <a:off x="2195112" y="2673940"/>
            <a:ext cx="677175" cy="677175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783069" y="2283718"/>
            <a:ext cx="877163" cy="30777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수정하기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60865" y="3651870"/>
            <a:ext cx="934871" cy="30777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지도 보기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261045" y="1986161"/>
            <a:ext cx="6053710" cy="261610"/>
            <a:chOff x="467544" y="1779662"/>
            <a:chExt cx="6053710" cy="261610"/>
          </a:xfrm>
        </p:grpSpPr>
        <p:sp>
          <p:nvSpPr>
            <p:cNvPr id="51" name="TextBox 50"/>
            <p:cNvSpPr txBox="1"/>
            <p:nvPr/>
          </p:nvSpPr>
          <p:spPr>
            <a:xfrm>
              <a:off x="991063" y="1779662"/>
              <a:ext cx="598241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04.20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498715" y="1779662"/>
              <a:ext cx="700833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5000</a:t>
              </a:r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원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792616" y="1779662"/>
              <a:ext cx="681597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3</a:t>
              </a:r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분거리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067284" y="1779662"/>
              <a:ext cx="4539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한</a:t>
              </a:r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식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182372" y="1779662"/>
              <a:ext cx="723275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김밥천국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58853" y="1779662"/>
              <a:ext cx="4539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식당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7544" y="1779662"/>
              <a:ext cx="4539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날짜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975196" y="1779662"/>
              <a:ext cx="4539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가격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269097" y="1779662"/>
              <a:ext cx="4539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거</a:t>
              </a:r>
              <a:r>
                <a:rPr lang="ko-KR" altLang="en-US" sz="1100" dirty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리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543762" y="1779662"/>
              <a:ext cx="4539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분</a:t>
              </a:r>
              <a:r>
                <a:rPr lang="ko-KR" altLang="en-US" sz="110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류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19421" y="1615901"/>
            <a:ext cx="1688283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제목 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: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뚝불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가즈아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!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13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댓글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내용 작성 가능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식당 리뷰쓰기 가능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파티 떠나기 가능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Meal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Sd-007-09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종료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798038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mealPartyDetail.html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밀파티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게시판 세부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조르기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버튼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파티 나가기 버튼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나의 아이디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+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사진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파티의 아이디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+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사진</a:t>
                      </a:r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모집되지 않은 자리 표시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6" y="789783"/>
            <a:ext cx="6590370" cy="315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2335981"/>
            <a:ext cx="154882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갔다온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사람 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3/4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885887" y="2328419"/>
            <a:ext cx="1829687" cy="502220"/>
            <a:chOff x="827584" y="2694111"/>
            <a:chExt cx="3330181" cy="914083"/>
          </a:xfrm>
        </p:grpSpPr>
        <p:sp>
          <p:nvSpPr>
            <p:cNvPr id="15" name="타원 14"/>
            <p:cNvSpPr/>
            <p:nvPr/>
          </p:nvSpPr>
          <p:spPr>
            <a:xfrm>
              <a:off x="1086513" y="2694111"/>
              <a:ext cx="677175" cy="677175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27584" y="3272086"/>
              <a:ext cx="1050919" cy="33610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6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나의 아이디</a:t>
              </a:r>
            </a:p>
          </p:txBody>
        </p:sp>
        <p:sp>
          <p:nvSpPr>
            <p:cNvPr id="33" name="타원 32"/>
            <p:cNvSpPr/>
            <p:nvPr/>
          </p:nvSpPr>
          <p:spPr>
            <a:xfrm>
              <a:off x="2179357" y="2694111"/>
              <a:ext cx="677175" cy="677175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/>
            </a:p>
          </p:txBody>
        </p:sp>
        <p:sp>
          <p:nvSpPr>
            <p:cNvPr id="34" name="타원 33"/>
            <p:cNvSpPr/>
            <p:nvPr/>
          </p:nvSpPr>
          <p:spPr>
            <a:xfrm>
              <a:off x="3290840" y="2694111"/>
              <a:ext cx="677175" cy="677175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67442" y="3272086"/>
              <a:ext cx="1050919" cy="33610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60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나도 </a:t>
              </a:r>
              <a:r>
                <a:rPr lang="ko-KR" altLang="en-US" sz="600" dirty="0" err="1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밥먹자</a:t>
              </a:r>
              <a:endParaRPr lang="ko-KR" altLang="en-US" sz="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106846" y="3272084"/>
              <a:ext cx="1050919" cy="33610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60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맨날 배고파</a:t>
              </a:r>
              <a:endParaRPr lang="ko-KR" altLang="en-US" sz="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923928" y="2392699"/>
            <a:ext cx="1281120" cy="30777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 리뷰쓰기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8" name="포인트가 5개인 별 17"/>
          <p:cNvSpPr/>
          <p:nvPr/>
        </p:nvSpPr>
        <p:spPr>
          <a:xfrm>
            <a:off x="1936928" y="2247714"/>
            <a:ext cx="258808" cy="216024"/>
          </a:xfrm>
          <a:prstGeom prst="star5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380129" y="2388939"/>
            <a:ext cx="704039" cy="30777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나가기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2753" y="2931790"/>
            <a:ext cx="934871" cy="30777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댓글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작성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7504" y="1606028"/>
            <a:ext cx="877163" cy="30777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식사완료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3291830"/>
            <a:ext cx="3571177" cy="60016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아이유</a:t>
            </a:r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en-US" altLang="ko-KR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: </a:t>
            </a:r>
            <a:r>
              <a:rPr lang="ko-KR" altLang="en-US" sz="11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뚝불</a:t>
            </a:r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맛나게 먹었어요</a:t>
            </a:r>
            <a:endParaRPr lang="en-US" altLang="ko-KR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맨날 배고파 </a:t>
            </a:r>
            <a:r>
              <a:rPr lang="en-US" altLang="ko-KR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: </a:t>
            </a:r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짬뽕라면에 엉터리 김밥 메뉴 추천 감사용</a:t>
            </a:r>
            <a:endParaRPr lang="en-US" altLang="ko-KR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나도 </a:t>
            </a:r>
            <a:r>
              <a:rPr lang="ko-KR" altLang="en-US" sz="11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밥먹자</a:t>
            </a:r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en-US" altLang="ko-KR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: </a:t>
            </a:r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다음에 또 추천해주세요</a:t>
            </a:r>
            <a:r>
              <a:rPr lang="en-US" altLang="ko-KR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4661" y="3291830"/>
            <a:ext cx="53091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댓</a:t>
            </a:r>
            <a:r>
              <a:rPr lang="ko-KR" altLang="en-US" sz="1400" dirty="0" err="1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글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67544" y="1950100"/>
            <a:ext cx="6053710" cy="261610"/>
            <a:chOff x="467544" y="1779662"/>
            <a:chExt cx="6053710" cy="261610"/>
          </a:xfrm>
        </p:grpSpPr>
        <p:sp>
          <p:nvSpPr>
            <p:cNvPr id="50" name="TextBox 49"/>
            <p:cNvSpPr txBox="1"/>
            <p:nvPr/>
          </p:nvSpPr>
          <p:spPr>
            <a:xfrm>
              <a:off x="991063" y="1779662"/>
              <a:ext cx="598241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04.20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498715" y="1779662"/>
              <a:ext cx="700833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5000</a:t>
              </a:r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원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792616" y="1779662"/>
              <a:ext cx="681597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3</a:t>
              </a:r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분거리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67284" y="1779662"/>
              <a:ext cx="4539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한</a:t>
              </a:r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식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182372" y="1779662"/>
              <a:ext cx="723275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김밥천국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58853" y="1779662"/>
              <a:ext cx="4539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식당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7544" y="1779662"/>
              <a:ext cx="4539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날짜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75196" y="1779662"/>
              <a:ext cx="4539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가격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269097" y="1779662"/>
              <a:ext cx="4539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거</a:t>
              </a:r>
              <a:r>
                <a:rPr lang="ko-KR" altLang="en-US" sz="110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리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543762" y="1779662"/>
              <a:ext cx="4539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분</a:t>
              </a:r>
              <a:r>
                <a:rPr lang="ko-KR" altLang="en-US" sz="110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류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760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Intro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화면 뒤에는 음식사진이 일정 시간 뒤에 변경하도록 작성되어야 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로그인 버튼과 홈페이지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바로가기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(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비회원 로그인 버튼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)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이 분리 되어 있고 각각 기능하도록 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회원가입 버튼이 있다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가격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거리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음식에 대한 선택을 할 수 있어야 하며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기본 값이 지정되어서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placeholder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에 떠야 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Intro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1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Sd-001-01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103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intro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첫 화면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533279"/>
              </p:ext>
            </p:extLst>
          </p:nvPr>
        </p:nvGraphicFramePr>
        <p:xfrm>
          <a:off x="6876256" y="771550"/>
          <a:ext cx="2160240" cy="34184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Intro.html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로그인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홈페이지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바로가기</a:t>
                      </a:r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비회원 로그인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)</a:t>
                      </a:r>
                      <a:endParaRPr lang="ko-KR" altLang="en-US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회원가입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가격 선택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거리 선택</a:t>
                      </a:r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음식 선택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식당 검색 버튼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71549"/>
            <a:ext cx="6571713" cy="3168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00119" y="987574"/>
            <a:ext cx="53091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로고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23528" y="3651870"/>
            <a:ext cx="2016224" cy="340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23528" y="2571750"/>
            <a:ext cx="2592288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211960" y="2068564"/>
            <a:ext cx="231986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태그 선택 가능하도록 작성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87824" y="2609879"/>
            <a:ext cx="246093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가격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(1,000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 단위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) 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최소 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3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천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89308" y="3003798"/>
            <a:ext cx="214353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거리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(5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 단위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) 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최소 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3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89308" y="3344093"/>
            <a:ext cx="2462534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한식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, 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중식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, 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일식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, 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양식 중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택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1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7" name="굽은 화살표 36"/>
          <p:cNvSpPr/>
          <p:nvPr/>
        </p:nvSpPr>
        <p:spPr>
          <a:xfrm rot="10800000">
            <a:off x="5576872" y="2586215"/>
            <a:ext cx="560318" cy="360040"/>
          </a:xfrm>
          <a:prstGeom prst="ben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굽은 화살표 38"/>
          <p:cNvSpPr/>
          <p:nvPr/>
        </p:nvSpPr>
        <p:spPr>
          <a:xfrm rot="10800000">
            <a:off x="5561612" y="2931790"/>
            <a:ext cx="560318" cy="360040"/>
          </a:xfrm>
          <a:prstGeom prst="ben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굽은 화살표 39"/>
          <p:cNvSpPr/>
          <p:nvPr/>
        </p:nvSpPr>
        <p:spPr>
          <a:xfrm rot="10800000">
            <a:off x="5576872" y="3274993"/>
            <a:ext cx="560318" cy="360040"/>
          </a:xfrm>
          <a:prstGeom prst="ben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73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밀파티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게시판에 관한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CRUD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정보가 모두 들어 있는 페이지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Event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550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Sd-007-10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화면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294576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mealParty.html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내가 쓴 글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모집한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)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조회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밀파티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등록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밀파티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삭제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밀파티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수정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07504" y="743701"/>
            <a:ext cx="6590372" cy="3196201"/>
            <a:chOff x="107504" y="743701"/>
            <a:chExt cx="6590372" cy="3196201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401"/>
            <a:stretch/>
          </p:blipFill>
          <p:spPr bwMode="auto">
            <a:xfrm>
              <a:off x="107506" y="743701"/>
              <a:ext cx="6590370" cy="459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07504" y="1203598"/>
              <a:ext cx="6590372" cy="2736304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7504" y="911101"/>
            <a:ext cx="128112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 리뷰쓰기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3459" y="1352203"/>
            <a:ext cx="1973617" cy="3077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영수증 인증 파일 첨부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467544" y="1779662"/>
            <a:ext cx="6053710" cy="261610"/>
            <a:chOff x="467544" y="1779662"/>
            <a:chExt cx="6053710" cy="261610"/>
          </a:xfrm>
        </p:grpSpPr>
        <p:sp>
          <p:nvSpPr>
            <p:cNvPr id="28" name="TextBox 27"/>
            <p:cNvSpPr txBox="1"/>
            <p:nvPr/>
          </p:nvSpPr>
          <p:spPr>
            <a:xfrm>
              <a:off x="991063" y="1779662"/>
              <a:ext cx="598241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04.20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498715" y="1779662"/>
              <a:ext cx="700833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5000</a:t>
              </a:r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원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92616" y="1779662"/>
              <a:ext cx="681597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3</a:t>
              </a:r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분거리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67284" y="1779662"/>
              <a:ext cx="4539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한</a:t>
              </a:r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식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82372" y="1779662"/>
              <a:ext cx="723275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김밥천국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658853" y="1779662"/>
              <a:ext cx="4539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식당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67544" y="1779662"/>
              <a:ext cx="4539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날짜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75196" y="1779662"/>
              <a:ext cx="4539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가격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69097" y="1779662"/>
              <a:ext cx="4539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거</a:t>
              </a:r>
              <a:r>
                <a:rPr lang="ko-KR" altLang="en-US" sz="110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리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543762" y="1779662"/>
              <a:ext cx="4539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분</a:t>
              </a:r>
              <a:r>
                <a:rPr lang="ko-KR" altLang="en-US" sz="110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류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0148" y="2201837"/>
            <a:ext cx="934871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리뷰 내용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544" y="2643758"/>
            <a:ext cx="3658374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뚝배기 불고기 맛있었어요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! 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떡볶이도 맛나고 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3" name="포인트가 5개인 별 22"/>
          <p:cNvSpPr/>
          <p:nvPr/>
        </p:nvSpPr>
        <p:spPr>
          <a:xfrm>
            <a:off x="455069" y="3147814"/>
            <a:ext cx="421015" cy="421015"/>
          </a:xfrm>
          <a:prstGeom prst="star5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9" name="포인트가 5개인 별 48"/>
          <p:cNvSpPr/>
          <p:nvPr/>
        </p:nvSpPr>
        <p:spPr>
          <a:xfrm>
            <a:off x="1028268" y="3147814"/>
            <a:ext cx="421015" cy="421015"/>
          </a:xfrm>
          <a:prstGeom prst="star5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포인트가 5개인 별 49"/>
          <p:cNvSpPr/>
          <p:nvPr/>
        </p:nvSpPr>
        <p:spPr>
          <a:xfrm>
            <a:off x="1601467" y="3147814"/>
            <a:ext cx="421015" cy="421015"/>
          </a:xfrm>
          <a:prstGeom prst="star5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포인트가 5개인 별 50"/>
          <p:cNvSpPr/>
          <p:nvPr/>
        </p:nvSpPr>
        <p:spPr>
          <a:xfrm>
            <a:off x="2174666" y="3147814"/>
            <a:ext cx="421015" cy="421015"/>
          </a:xfrm>
          <a:prstGeom prst="star5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2" name="포인트가 5개인 별 51"/>
          <p:cNvSpPr/>
          <p:nvPr/>
        </p:nvSpPr>
        <p:spPr>
          <a:xfrm>
            <a:off x="2747865" y="3147814"/>
            <a:ext cx="421015" cy="421015"/>
          </a:xfrm>
          <a:prstGeom prst="star5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575452" y="3204432"/>
            <a:ext cx="115288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별점을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준다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06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식당의 세부정보가 자세하게 나온다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Search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Sd-006-03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414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검색결과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세</a:t>
            </a:r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부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화면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489659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searchDetail.html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식당세부정보 결과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식당 지도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API</a:t>
                      </a:r>
                      <a:endParaRPr lang="ko-KR" altLang="en-US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38" name="그룹 37"/>
          <p:cNvGrpSpPr/>
          <p:nvPr/>
        </p:nvGrpSpPr>
        <p:grpSpPr>
          <a:xfrm>
            <a:off x="107504" y="743701"/>
            <a:ext cx="6590372" cy="3196201"/>
            <a:chOff x="107504" y="743701"/>
            <a:chExt cx="6590372" cy="3196201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401"/>
            <a:stretch/>
          </p:blipFill>
          <p:spPr bwMode="auto">
            <a:xfrm>
              <a:off x="107506" y="743701"/>
              <a:ext cx="6590370" cy="459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107504" y="1203598"/>
              <a:ext cx="6590372" cy="2736304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9117" y="819760"/>
            <a:ext cx="144016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A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 세부정보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951775" y="843558"/>
            <a:ext cx="2988377" cy="1848257"/>
            <a:chOff x="2951775" y="1299557"/>
            <a:chExt cx="2988377" cy="1848257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7155" y="1714957"/>
              <a:ext cx="2412997" cy="14328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타원 22"/>
            <p:cNvSpPr/>
            <p:nvPr/>
          </p:nvSpPr>
          <p:spPr>
            <a:xfrm>
              <a:off x="5430785" y="2502457"/>
              <a:ext cx="119075" cy="1190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4" name="오른쪽 화살표 23"/>
            <p:cNvSpPr/>
            <p:nvPr/>
          </p:nvSpPr>
          <p:spPr>
            <a:xfrm rot="5400000">
              <a:off x="5243313" y="2063392"/>
              <a:ext cx="457580" cy="226652"/>
            </a:xfrm>
            <a:prstGeom prst="righ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951775" y="1299557"/>
              <a:ext cx="1750971" cy="30777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나의 위치 표시</a:t>
              </a:r>
            </a:p>
          </p:txBody>
        </p:sp>
        <p:sp>
          <p:nvSpPr>
            <p:cNvPr id="39" name="타원 38"/>
            <p:cNvSpPr/>
            <p:nvPr/>
          </p:nvSpPr>
          <p:spPr>
            <a:xfrm>
              <a:off x="4676333" y="2561994"/>
              <a:ext cx="119075" cy="1190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8" name="오른쪽 화살표 47"/>
            <p:cNvSpPr/>
            <p:nvPr/>
          </p:nvSpPr>
          <p:spPr>
            <a:xfrm rot="5400000">
              <a:off x="4523233" y="2109356"/>
              <a:ext cx="457580" cy="226652"/>
            </a:xfrm>
            <a:prstGeom prst="righ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꺾인 연결선 14"/>
            <p:cNvCxnSpPr>
              <a:stCxn id="39" idx="7"/>
              <a:endCxn id="23" idx="2"/>
            </p:cNvCxnSpPr>
            <p:nvPr/>
          </p:nvCxnSpPr>
          <p:spPr>
            <a:xfrm rot="5400000" flipH="1" flipV="1">
              <a:off x="5095659" y="2244307"/>
              <a:ext cx="17437" cy="652815"/>
            </a:xfrm>
            <a:prstGeom prst="bentConnector4">
              <a:avLst>
                <a:gd name="adj1" fmla="val 1311005"/>
                <a:gd name="adj2" fmla="val 51336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651903" y="2139034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가격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38508" y="2138347"/>
            <a:ext cx="1018227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5000~12000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1902" y="2481860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거리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338507" y="2481173"/>
            <a:ext cx="886781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5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 </a:t>
            </a:r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/300m</a:t>
            </a:r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51901" y="2824686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338506" y="2823999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한식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1901" y="3149371"/>
            <a:ext cx="43152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메뉴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42282" y="3147002"/>
            <a:ext cx="1484702" cy="86177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김치볶음밥     </a:t>
            </a:r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5000</a:t>
            </a:r>
            <a:r>
              <a:rPr lang="ko-KR" altLang="en-US" sz="10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</a:t>
            </a:r>
            <a:endParaRPr lang="en-US" altLang="ko-KR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부대찌개        </a:t>
            </a:r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7000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</a:t>
            </a:r>
            <a:endParaRPr lang="en-US" altLang="ko-KR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  <a:p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김치찌개        </a:t>
            </a:r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7000</a:t>
            </a:r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원</a:t>
            </a:r>
            <a:endParaRPr lang="en-US" altLang="ko-KR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  <a:p>
            <a:r>
              <a:rPr lang="ko-KR" altLang="en-US" sz="10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등등등</a:t>
            </a:r>
            <a:r>
              <a:rPr lang="en-US" altLang="ko-KR" sz="10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</a:p>
          <a:p>
            <a:endParaRPr lang="ko-KR" altLang="en-US" sz="10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47392" y="3966324"/>
            <a:ext cx="1306768" cy="2616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파티모집 </a:t>
            </a:r>
            <a:r>
              <a:rPr lang="ko-KR" altLang="en-US" sz="11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하러가기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50" y="1201409"/>
            <a:ext cx="1436457" cy="808007"/>
          </a:xfrm>
          <a:prstGeom prst="rect">
            <a:avLst/>
          </a:prstGeom>
        </p:spPr>
      </p:pic>
      <p:sp>
        <p:nvSpPr>
          <p:cNvPr id="14" name="포인트가 5개인 별 13"/>
          <p:cNvSpPr/>
          <p:nvPr/>
        </p:nvSpPr>
        <p:spPr>
          <a:xfrm>
            <a:off x="4469512" y="2859782"/>
            <a:ext cx="216024" cy="216024"/>
          </a:xfrm>
          <a:prstGeom prst="star5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포인트가 5개인 별 41"/>
          <p:cNvSpPr/>
          <p:nvPr/>
        </p:nvSpPr>
        <p:spPr>
          <a:xfrm>
            <a:off x="4801168" y="2857736"/>
            <a:ext cx="216024" cy="216024"/>
          </a:xfrm>
          <a:prstGeom prst="star5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포인트가 5개인 별 42"/>
          <p:cNvSpPr/>
          <p:nvPr/>
        </p:nvSpPr>
        <p:spPr>
          <a:xfrm>
            <a:off x="5132824" y="2855690"/>
            <a:ext cx="216024" cy="216024"/>
          </a:xfrm>
          <a:prstGeom prst="star5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포인트가 5개인 별 43"/>
          <p:cNvSpPr/>
          <p:nvPr/>
        </p:nvSpPr>
        <p:spPr>
          <a:xfrm>
            <a:off x="5464480" y="2853644"/>
            <a:ext cx="216024" cy="216024"/>
          </a:xfrm>
          <a:prstGeom prst="star5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포인트가 5개인 별 44"/>
          <p:cNvSpPr/>
          <p:nvPr/>
        </p:nvSpPr>
        <p:spPr>
          <a:xfrm>
            <a:off x="5796136" y="2851598"/>
            <a:ext cx="216024" cy="216024"/>
          </a:xfrm>
          <a:prstGeom prst="star5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07512" y="2841594"/>
            <a:ext cx="53091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평점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03556" y="3219822"/>
            <a:ext cx="934871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최근 리뷰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82984" y="3219822"/>
            <a:ext cx="185018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뚝배기 불고기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맛있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…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82984" y="3579862"/>
            <a:ext cx="190308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김천은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뚝불이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진리다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2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조회한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내용이 없을 경우 모집한 적이 없다는 글과 함께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밀파티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모집글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작성하기 버튼이 보인다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Meal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Sd-007-11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내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조회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82205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myMealParty.html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내가 쓴 게시판 글 조회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삭제하기 버튼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바로가기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버튼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밀파티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작성 버튼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6" y="789783"/>
            <a:ext cx="6590370" cy="315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22323" y="1759917"/>
            <a:ext cx="174278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내가 모집한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59" y="2133600"/>
            <a:ext cx="4543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2761493" y="3363838"/>
            <a:ext cx="1742785" cy="25391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모집하러 </a:t>
            </a:r>
            <a:r>
              <a:rPr lang="ko-KR" altLang="en-US" sz="105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바로가기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7504" y="2089180"/>
            <a:ext cx="6740948" cy="33855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날짜 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6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글번호</a:t>
            </a:r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제목 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 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작성자 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가격 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</a:t>
            </a:r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거리 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분류 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작성자 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4/4</a:t>
            </a:r>
            <a:endParaRPr lang="ko-KR" altLang="en-US" sz="16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79512" y="2598172"/>
            <a:ext cx="6054079" cy="261610"/>
            <a:chOff x="454351" y="1779662"/>
            <a:chExt cx="6054079" cy="261610"/>
          </a:xfrm>
        </p:grpSpPr>
        <p:sp>
          <p:nvSpPr>
            <p:cNvPr id="28" name="TextBox 27"/>
            <p:cNvSpPr txBox="1"/>
            <p:nvPr/>
          </p:nvSpPr>
          <p:spPr>
            <a:xfrm>
              <a:off x="454351" y="1779662"/>
              <a:ext cx="598241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04.20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30376" y="1779662"/>
              <a:ext cx="700833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5000</a:t>
              </a:r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원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731379" y="1779662"/>
              <a:ext cx="681597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3</a:t>
              </a:r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분거리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67284" y="1779662"/>
              <a:ext cx="441146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3/4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106931" y="1779662"/>
              <a:ext cx="723275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김밥천국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96910" y="1779662"/>
              <a:ext cx="4539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식당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52762" y="1779662"/>
              <a:ext cx="243978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1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051050" y="1779662"/>
              <a:ext cx="955711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 err="1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뚝불</a:t>
              </a:r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 </a:t>
              </a:r>
              <a:r>
                <a:rPr lang="ko-KR" altLang="en-US" sz="1100" dirty="0" err="1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가즈아</a:t>
              </a:r>
              <a:r>
                <a:rPr lang="en-US" altLang="ko-KR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!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13146" y="1779662"/>
              <a:ext cx="4539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한</a:t>
              </a:r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식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317537" y="2575088"/>
            <a:ext cx="530915" cy="3077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삭제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59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커뮤니티 게시판은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게시글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추천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게시판의 성격을 나타내는 메인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소개글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공지사항이 있다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내가 쓴 목록은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마이페이지와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연결된다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community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Sd-008-01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커뮤니티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Main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171853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comunity.html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게시판 주의사항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통합 게시판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바로가기</a:t>
                      </a:r>
                      <a:endParaRPr lang="ko-KR" altLang="en-US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내가 쓴 글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목록가기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메인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소개글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게시판 추천 글 링크</a:t>
                      </a:r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2" y="771551"/>
            <a:ext cx="6573604" cy="31683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78701" y="843558"/>
            <a:ext cx="2781531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개발 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취업 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잡담 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3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가지 게시판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96272" y="1779662"/>
            <a:ext cx="1508845" cy="201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04164" y="3867894"/>
            <a:ext cx="151195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게시글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추천 링크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1180" y="1851670"/>
            <a:ext cx="2360820" cy="2140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87940" y="3867894"/>
            <a:ext cx="110799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메인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소개글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3519" y="2859782"/>
            <a:ext cx="1800493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통합게시판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바로가기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519" y="3272085"/>
            <a:ext cx="1858201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내가 쓴 글 목록 가기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3528" y="1759917"/>
            <a:ext cx="128112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오늘의 한마디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3519" y="2479997"/>
            <a:ext cx="151195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게시판 주의사항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17781" y="1151335"/>
            <a:ext cx="660920" cy="700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26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개발 게시판에 관한 전체 목록 조회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게시판 작성 글 및 일반 글에 대한 조회가 가능하다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community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Sd-008-02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개발 커뮤니티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통합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555725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mealPartyAll.html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전체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글 조회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페이지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뷰</a:t>
                      </a:r>
                      <a:r>
                        <a:rPr lang="ko-KR" altLang="en-US" sz="1200" baseline="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버튼</a:t>
                      </a:r>
                      <a:endParaRPr lang="ko-KR" altLang="en-US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작성 버튼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더블클릭시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세부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글정보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6" y="771550"/>
            <a:ext cx="6590370" cy="315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9512" y="1615901"/>
            <a:ext cx="241284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‘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개발 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‘ 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커뮤니티 통합 게시판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45439" y="3613978"/>
            <a:ext cx="1483098" cy="25391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게시글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작성하러 가기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569764"/>
              </p:ext>
            </p:extLst>
          </p:nvPr>
        </p:nvGraphicFramePr>
        <p:xfrm>
          <a:off x="107504" y="2067694"/>
          <a:ext cx="6480720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26115"/>
                <a:gridCol w="2381431"/>
                <a:gridCol w="913350"/>
                <a:gridCol w="1324080"/>
                <a:gridCol w="735744"/>
              </a:tblGrid>
              <a:tr h="194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글번호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댓글</a:t>
                      </a:r>
                      <a:r>
                        <a:rPr lang="ko-KR" altLang="en-US" sz="8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수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194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#101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다들 코딩테스트 </a:t>
                      </a:r>
                      <a:r>
                        <a:rPr lang="ko-KR" altLang="en-US" sz="8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준비하더라구요</a:t>
                      </a:r>
                      <a:r>
                        <a:rPr lang="en-US" altLang="ko-KR" sz="8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.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최민식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4.20</a:t>
                      </a:r>
                    </a:p>
                    <a:p>
                      <a:pPr algn="ctr" latinLnBrk="1"/>
                      <a:r>
                        <a:rPr lang="en-US" altLang="ko-KR" sz="800" dirty="0" smtClean="0"/>
                        <a:t>11:20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101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194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#100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[</a:t>
                      </a:r>
                      <a:r>
                        <a:rPr lang="ko-KR" altLang="en-US" sz="8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리뷰</a:t>
                      </a:r>
                      <a:r>
                        <a:rPr lang="en-US" altLang="ko-KR" sz="8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] </a:t>
                      </a:r>
                      <a:r>
                        <a:rPr lang="ko-KR" altLang="en-US" sz="8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프로그래밍의 정석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도날도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4.20</a:t>
                      </a:r>
                    </a:p>
                    <a:p>
                      <a:pPr algn="ctr" latinLnBrk="1"/>
                      <a:r>
                        <a:rPr lang="en-US" altLang="ko-KR" sz="800" dirty="0" smtClean="0"/>
                        <a:t>11:15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52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194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#099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웹 </a:t>
                      </a:r>
                      <a:r>
                        <a:rPr lang="en-US" altLang="ko-KR" sz="8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API </a:t>
                      </a:r>
                      <a:r>
                        <a:rPr lang="ko-KR" altLang="en-US" sz="8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디자인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나문희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4.20</a:t>
                      </a:r>
                    </a:p>
                    <a:p>
                      <a:pPr algn="ctr" latinLnBrk="1"/>
                      <a:r>
                        <a:rPr lang="en-US" altLang="ko-KR" sz="800" dirty="0" smtClean="0"/>
                        <a:t>11:00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14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857229" y="3632125"/>
            <a:ext cx="1282723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페이지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뷰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-1-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42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제목과 본문 작성으로 간단하게 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작성자와 날짜는 자동으로 작성된다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community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Sd-008-03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366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커뮤니티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글 작성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218281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boardMake.html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내가 쓴 글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모집한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)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조회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파일 첨부하기</a:t>
                      </a:r>
                      <a:endParaRPr lang="ko-KR" altLang="en-US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07504" y="743701"/>
            <a:ext cx="6590372" cy="3196201"/>
            <a:chOff x="107504" y="743701"/>
            <a:chExt cx="6590372" cy="3196201"/>
          </a:xfrm>
        </p:grpSpPr>
        <p:pic>
          <p:nvPicPr>
            <p:cNvPr id="3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401"/>
            <a:stretch/>
          </p:blipFill>
          <p:spPr bwMode="auto">
            <a:xfrm>
              <a:off x="107506" y="743701"/>
              <a:ext cx="6590370" cy="459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107504" y="1203598"/>
              <a:ext cx="6590372" cy="2736304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47220" y="1203598"/>
            <a:ext cx="53091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제목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6254" y="1203598"/>
            <a:ext cx="2781531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다들 코딩테스트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준비하더라구요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7220" y="1707654"/>
            <a:ext cx="6301725" cy="95410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백준이 낫니</a:t>
            </a:r>
            <a:r>
              <a:rPr lang="en-US" altLang="ko-KR" sz="14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, </a:t>
            </a:r>
            <a:r>
              <a:rPr lang="ko-KR" altLang="en-US" sz="1400" dirty="0" err="1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프로그래머스가</a:t>
            </a:r>
            <a:r>
              <a:rPr lang="ko-KR" altLang="en-US" sz="14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낫니 </a:t>
            </a:r>
            <a:r>
              <a:rPr lang="ko-KR" altLang="en-US" sz="1400" dirty="0" err="1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여러가지</a:t>
            </a:r>
            <a:r>
              <a:rPr lang="ko-KR" altLang="en-US" sz="14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이야기가 많이 있는데 </a:t>
            </a:r>
            <a:endParaRPr lang="en-US" altLang="ko-KR" sz="1400" dirty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  <a:p>
            <a:r>
              <a:rPr lang="ko-KR" altLang="en-US" sz="14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어디가 좋은지 뭐가 좋은지 모르겠어요</a:t>
            </a:r>
            <a:r>
              <a:rPr lang="en-US" altLang="ko-KR" sz="14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 </a:t>
            </a:r>
            <a:r>
              <a:rPr lang="ko-KR" altLang="en-US" sz="14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누가 가르쳐 주지도 않고 너무 어렵고</a:t>
            </a:r>
            <a:r>
              <a:rPr lang="en-US" altLang="ko-KR" sz="14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</a:p>
          <a:p>
            <a:r>
              <a:rPr lang="ko-KR" altLang="en-US" sz="14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코딩테스트 </a:t>
            </a:r>
            <a:r>
              <a:rPr lang="ko-KR" altLang="en-US" sz="1400" dirty="0" err="1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중요한건</a:t>
            </a:r>
            <a:r>
              <a:rPr lang="ko-KR" altLang="en-US" sz="14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알겠는데 정보처리기사도 </a:t>
            </a:r>
            <a:r>
              <a:rPr lang="ko-KR" altLang="en-US" sz="1400" dirty="0" err="1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따야되고</a:t>
            </a:r>
            <a:r>
              <a:rPr lang="ko-KR" altLang="en-US" sz="14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프로젝트도 </a:t>
            </a:r>
            <a:r>
              <a:rPr lang="ko-KR" altLang="en-US" sz="1400" dirty="0" err="1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해야하고</a:t>
            </a:r>
            <a:r>
              <a:rPr lang="ko-KR" altLang="en-US" sz="14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endParaRPr lang="en-US" altLang="ko-KR" sz="1400" dirty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  <a:p>
            <a:r>
              <a:rPr lang="ko-KR" altLang="en-US" sz="14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머리가 너무 아파요</a:t>
            </a:r>
            <a:r>
              <a:rPr lang="en-US" altLang="ko-KR" sz="14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  <a:endParaRPr lang="ko-KR" altLang="en-US" sz="1400" dirty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76124" y="3075806"/>
            <a:ext cx="877163" cy="3077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작성하기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23928" y="1206043"/>
            <a:ext cx="704039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작성자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16016" y="1199965"/>
            <a:ext cx="57900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MyId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02189" y="1199965"/>
            <a:ext cx="53091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날짜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4734" y="1190440"/>
            <a:ext cx="724878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Date()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33418" y="3075806"/>
            <a:ext cx="1281120" cy="3077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파일 첨부하기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15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커뮤니티 게시판은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게시글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추천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게시판의 성격을 나타내는 메인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소개글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공지사항이 있다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내가 쓴 목록은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마이페이지와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연결된다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community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99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Sd-008-04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커뮤니티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세부글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811990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boardDetail.html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세부 글 정보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07504" y="743701"/>
            <a:ext cx="6590372" cy="3196201"/>
            <a:chOff x="107504" y="743701"/>
            <a:chExt cx="6590372" cy="3196201"/>
          </a:xfrm>
        </p:grpSpPr>
        <p:pic>
          <p:nvPicPr>
            <p:cNvPr id="3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401"/>
            <a:stretch/>
          </p:blipFill>
          <p:spPr bwMode="auto">
            <a:xfrm>
              <a:off x="107506" y="743701"/>
              <a:ext cx="6590370" cy="459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107504" y="1203598"/>
              <a:ext cx="6590372" cy="2736304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475656" y="1687909"/>
            <a:ext cx="53091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제목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24690" y="1687909"/>
            <a:ext cx="2781531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다들 코딩테스트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준비하더라구요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7220" y="2139702"/>
            <a:ext cx="6301725" cy="95410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백준이 낫니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,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프로그래머스가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낫니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여러가지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이야기가 많이 있는데 </a:t>
            </a:r>
            <a:endParaRPr lang="en-US" altLang="ko-KR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어디가 좋은지 뭐가 좋은지 모르겠어요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 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누가 가르쳐 주지도 않고 너무 어렵고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</a:p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코딩테스트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중요한건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알겠는데 정보처리기사도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따야되고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프로젝트도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해야하고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endParaRPr lang="en-US" altLang="ko-KR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머리가 너무 아파요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6651" y="1255861"/>
            <a:ext cx="704039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작성자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88739" y="1249783"/>
            <a:ext cx="57900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MyId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20072" y="1255861"/>
            <a:ext cx="53091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날짜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52617" y="1246336"/>
            <a:ext cx="724878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Date()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9953" y="3200077"/>
            <a:ext cx="53091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댓글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9018" y="3200077"/>
            <a:ext cx="5237331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지금이 당신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인생중에서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가장 젊은 날입니다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둘다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해야죠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 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밤새요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1439" y="1246336"/>
            <a:ext cx="704039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글번호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6824" y="3624805"/>
            <a:ext cx="934871" cy="3077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댓글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쓰기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43265" y="3624805"/>
            <a:ext cx="877163" cy="3077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수정하기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66535" y="3624805"/>
            <a:ext cx="877163" cy="3077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삭제하</a:t>
            </a:r>
            <a:r>
              <a:rPr lang="ko-KR" altLang="en-US" sz="14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32873" y="3624805"/>
            <a:ext cx="934871" cy="3077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댓글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삭제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44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검색할 수 있는 주 기능을 집중적으로 하고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Notice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Sd-004-01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공지사항 게시판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634261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board.html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조회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작성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관리자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)</a:t>
                      </a:r>
                      <a:endParaRPr lang="ko-KR" altLang="en-US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수정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관리자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)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수정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관리자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)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6" y="789783"/>
            <a:ext cx="6590370" cy="315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483768" y="2283717"/>
            <a:ext cx="256352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제목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40330" y="2283717"/>
            <a:ext cx="53091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날짜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48064" y="2283717"/>
            <a:ext cx="704039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68148" y="2643758"/>
            <a:ext cx="471604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4.17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3767" y="2643758"/>
            <a:ext cx="2279791" cy="2539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[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공통</a:t>
            </a:r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] 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커뮤니티 글 작성시 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주의사항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48064" y="2643758"/>
            <a:ext cx="588623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관리자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1998" y="1836440"/>
            <a:ext cx="249299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개발 커뮤니티 사용 주의사항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68147" y="3003798"/>
            <a:ext cx="471604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4.17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83767" y="3003798"/>
            <a:ext cx="2063385" cy="2539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[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개발</a:t>
            </a:r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] 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타인에게 폭언 욕설 금지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48063" y="3003798"/>
            <a:ext cx="588623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관리자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56995" y="3363838"/>
            <a:ext cx="471604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4.17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83767" y="3363838"/>
            <a:ext cx="2348720" cy="2539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커뮤니티 게시판 사용 주의사항 안내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36911" y="3363838"/>
            <a:ext cx="588623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관리자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716016" y="1203598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64088" y="915566"/>
            <a:ext cx="128112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고객센터 하위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72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밀파티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게시판에 관한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CRUD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정보가 모두 들어 있는 페이지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82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My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Sd-009-01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31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마이페이지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Main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640178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myPage.html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고객정보 조회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밀파티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바로가기</a:t>
                      </a:r>
                      <a:endParaRPr lang="ko-KR" altLang="en-US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찜한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식당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바로가기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작성한 리뷰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바로가기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작성한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댓글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바로가기</a:t>
                      </a:r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탈퇴하기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07504" y="743701"/>
            <a:ext cx="6590372" cy="3196201"/>
            <a:chOff x="107504" y="743701"/>
            <a:chExt cx="6590372" cy="3196201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401"/>
            <a:stretch/>
          </p:blipFill>
          <p:spPr bwMode="auto">
            <a:xfrm>
              <a:off x="107506" y="743701"/>
              <a:ext cx="6590370" cy="459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07504" y="1203598"/>
              <a:ext cx="6590372" cy="2736304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7504" y="895821"/>
            <a:ext cx="1050288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마이페이지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298" y="1491630"/>
            <a:ext cx="1281120" cy="160043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고객정보 조회</a:t>
            </a:r>
            <a:endParaRPr lang="en-US" altLang="ko-KR" sz="1400" dirty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  <a:p>
            <a:pPr algn="ctr"/>
            <a:r>
              <a:rPr lang="ko-KR" altLang="en-US" sz="14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나의 </a:t>
            </a:r>
            <a:r>
              <a:rPr lang="ko-KR" altLang="en-US" sz="1400" dirty="0" err="1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endParaRPr lang="en-US" altLang="ko-KR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  <a:p>
            <a:pPr algn="ctr"/>
            <a:r>
              <a:rPr lang="ko-KR" altLang="en-US" sz="1400" dirty="0" err="1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찜한</a:t>
            </a:r>
            <a:r>
              <a:rPr lang="ko-KR" altLang="en-US" sz="14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</a:t>
            </a:r>
            <a:endParaRPr lang="en-US" altLang="ko-KR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  <a:p>
            <a:pPr algn="ctr"/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작성리뷰</a:t>
            </a:r>
            <a:endParaRPr lang="en-US" altLang="ko-KR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  <a:p>
            <a:pPr algn="ctr"/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게시글</a:t>
            </a:r>
            <a:endParaRPr lang="en-US" altLang="ko-KR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  <a:p>
            <a:pPr algn="ctr"/>
            <a:r>
              <a:rPr lang="ko-KR" altLang="en-US" sz="1400" dirty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댓글</a:t>
            </a:r>
            <a:endParaRPr lang="en-US" altLang="ko-KR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  <a:p>
            <a:pPr algn="ctr"/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탈퇴하기</a:t>
            </a:r>
            <a:endParaRPr lang="en-US" altLang="ko-KR" sz="1400" dirty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481571" y="895821"/>
            <a:ext cx="0" cy="2900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671249" y="1563638"/>
            <a:ext cx="529151" cy="52915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3614010" y="1563638"/>
            <a:ext cx="544380" cy="54438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4572000" y="1563638"/>
            <a:ext cx="529151" cy="52915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671249" y="2819458"/>
            <a:ext cx="529151" cy="52915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3614010" y="2819458"/>
            <a:ext cx="544380" cy="54438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572000" y="2819458"/>
            <a:ext cx="529151" cy="52915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455782" y="3838276"/>
            <a:ext cx="220445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아이콘으로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바로가기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표시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43475" y="2191965"/>
            <a:ext cx="877163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고객정보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64047" y="3488109"/>
            <a:ext cx="704039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게시글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17149" y="3489671"/>
            <a:ext cx="530915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댓글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20428" y="2191965"/>
            <a:ext cx="704039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29217" y="2191965"/>
            <a:ext cx="934871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찜한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식당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27784" y="3488109"/>
            <a:ext cx="530915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리뷰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58777" y="751805"/>
            <a:ext cx="352372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000 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고객님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굿끼제먹과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함께한지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01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일 째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70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My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info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74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Sd-009-02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119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고객정보 조회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225098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myInfo.html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아이디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/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중복검사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이름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/</a:t>
                      </a:r>
                      <a:r>
                        <a:rPr lang="en-US" altLang="ko-KR" sz="1200" baseline="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생년월일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비밀번호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/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확인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휴대폰번호</a:t>
                      </a:r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소속반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성별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1" y="776263"/>
            <a:ext cx="6617006" cy="3235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753439" y="2211710"/>
            <a:ext cx="704039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소속반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555776" y="2283768"/>
            <a:ext cx="1656184" cy="16919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439423" y="3416101"/>
            <a:ext cx="877163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수정하기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99850" y="3416100"/>
            <a:ext cx="53091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취소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9953" y="823813"/>
            <a:ext cx="128112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고객정보 조회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66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홈페이지 주소의 이동 없이 즉시 화면 변경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Intro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Sd-001-02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로그인 하기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953328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Intro.html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아이디 입력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비밀번호 입력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로그인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아이디 찾기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비밀번호 찾기</a:t>
                      </a:r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71551"/>
            <a:ext cx="6590372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539552" y="2643758"/>
            <a:ext cx="2376264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39552" y="3363838"/>
            <a:ext cx="23762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436746" y="1254225"/>
            <a:ext cx="53091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로고</a:t>
            </a:r>
          </a:p>
        </p:txBody>
      </p:sp>
    </p:spTree>
    <p:extLst>
      <p:ext uri="{BB962C8B-B14F-4D97-AF65-F5344CB8AC3E}">
        <p14:creationId xmlns:p14="http://schemas.microsoft.com/office/powerpoint/2010/main" val="421999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조회한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내용이 없을 경우 모집한 적이 없다는 글과 함께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밀파티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모집글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작성하기 버튼이 보인다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265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My Meal Party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Sd-007-04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내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조회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440028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myMealParty.html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내가 쓴 게시판 글 조회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삭제하기 버튼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바로가기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버튼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밀파티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작성 버튼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6" y="789783"/>
            <a:ext cx="6590370" cy="315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22323" y="1759917"/>
            <a:ext cx="174278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내가 모집한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59" y="2133600"/>
            <a:ext cx="4543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2761493" y="3363838"/>
            <a:ext cx="1742785" cy="25391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밀파티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모집하러 </a:t>
            </a:r>
            <a:r>
              <a:rPr lang="ko-KR" altLang="en-US" sz="105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바로가기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7504" y="2089180"/>
            <a:ext cx="6740948" cy="33855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날짜 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6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글번호</a:t>
            </a:r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제목 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 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작성자 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가격 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</a:t>
            </a:r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거리 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분류 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</a:t>
            </a:r>
            <a:r>
              <a:rPr lang="ko-KR" altLang="en-US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작성자 </a:t>
            </a:r>
            <a:r>
              <a:rPr lang="en-US" altLang="ko-KR" sz="16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/ 4/4</a:t>
            </a:r>
            <a:endParaRPr lang="ko-KR" altLang="en-US" sz="16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79512" y="2598172"/>
            <a:ext cx="6054079" cy="261610"/>
            <a:chOff x="454351" y="1779662"/>
            <a:chExt cx="6054079" cy="261610"/>
          </a:xfrm>
        </p:grpSpPr>
        <p:sp>
          <p:nvSpPr>
            <p:cNvPr id="28" name="TextBox 27"/>
            <p:cNvSpPr txBox="1"/>
            <p:nvPr/>
          </p:nvSpPr>
          <p:spPr>
            <a:xfrm>
              <a:off x="454351" y="1779662"/>
              <a:ext cx="598241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04.20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30376" y="1779662"/>
              <a:ext cx="700833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5000</a:t>
              </a:r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원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731379" y="1779662"/>
              <a:ext cx="681597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3</a:t>
              </a:r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분거리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67284" y="1779662"/>
              <a:ext cx="441146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3/4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106931" y="1779662"/>
              <a:ext cx="723275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김밥천국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96910" y="1779662"/>
              <a:ext cx="4539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식당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52762" y="1779662"/>
              <a:ext cx="243978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1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051050" y="1779662"/>
              <a:ext cx="955711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 err="1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뚝불</a:t>
              </a:r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 </a:t>
              </a:r>
              <a:r>
                <a:rPr lang="ko-KR" altLang="en-US" sz="1100" dirty="0" err="1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가즈아</a:t>
              </a:r>
              <a:r>
                <a:rPr lang="en-US" altLang="ko-KR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!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13146" y="1779662"/>
              <a:ext cx="4539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한</a:t>
              </a:r>
              <a:r>
                <a:rPr lang="ko-KR" altLang="en-US" sz="1100" dirty="0" smtClean="0">
                  <a:latin typeface="배달의민족 도현" pitchFamily="50" charset="-127"/>
                  <a:ea typeface="배달의민족 도현" pitchFamily="50" charset="-127"/>
                  <a:cs typeface="Lato Black" pitchFamily="34" charset="0"/>
                </a:rPr>
                <a:t>식</a:t>
              </a:r>
              <a:endPara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317537" y="2575088"/>
            <a:ext cx="530915" cy="3077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삭제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575086" y="1203598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223158" y="915566"/>
            <a:ext cx="1342034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Meal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파티 하위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55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검색할 수 있는 주 기능을 집중적으로 하고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My review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Sd-009-03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나의 리뷰 조회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951219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myReview.html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조회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삭제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6" y="789783"/>
            <a:ext cx="6590370" cy="315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483768" y="2283717"/>
            <a:ext cx="256352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제목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40330" y="2283717"/>
            <a:ext cx="53091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날짜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48064" y="2283717"/>
            <a:ext cx="704039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68148" y="2643758"/>
            <a:ext cx="471604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4.17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3767" y="2643758"/>
            <a:ext cx="747320" cy="2539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대충 리뷰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48064" y="2643758"/>
            <a:ext cx="319318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나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1998" y="1836440"/>
            <a:ext cx="1338828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 리뷰 보기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68147" y="3003798"/>
            <a:ext cx="471604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4.17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48063" y="3003798"/>
            <a:ext cx="319318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나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56995" y="3363838"/>
            <a:ext cx="471604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4.17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36911" y="3363838"/>
            <a:ext cx="319318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나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16016" y="1203598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64088" y="915566"/>
            <a:ext cx="128112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고객센터 하위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83767" y="3003798"/>
            <a:ext cx="747320" cy="2539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대충 리뷰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83767" y="3363838"/>
            <a:ext cx="747320" cy="2539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대충 리뷰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34734" y="2620674"/>
            <a:ext cx="530915" cy="3077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삭제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34733" y="2980714"/>
            <a:ext cx="530915" cy="3077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삭제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4733" y="3336907"/>
            <a:ext cx="530915" cy="3077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삭제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83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검색할 수 있는 주 기능을 집중적으로 하고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886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My board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Sd-009-04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366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나의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게시글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조회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30559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myBoard.html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조회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삭제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6" y="789783"/>
            <a:ext cx="6590370" cy="315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483768" y="2283717"/>
            <a:ext cx="256352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제목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40330" y="2283717"/>
            <a:ext cx="53091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날짜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48064" y="2283717"/>
            <a:ext cx="704039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68148" y="2643758"/>
            <a:ext cx="471604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4.17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3767" y="2643758"/>
            <a:ext cx="877163" cy="2539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대충 </a:t>
            </a:r>
            <a:r>
              <a:rPr lang="ko-KR" altLang="en-US" sz="105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게시글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48064" y="2643758"/>
            <a:ext cx="319318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나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1998" y="1836440"/>
            <a:ext cx="151195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게시글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보기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68147" y="3003798"/>
            <a:ext cx="471604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4.17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48063" y="3003798"/>
            <a:ext cx="319318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나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56995" y="3363838"/>
            <a:ext cx="471604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4.17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36911" y="3363838"/>
            <a:ext cx="319318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나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19872" y="1203598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67944" y="915566"/>
            <a:ext cx="128112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커뮤니티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하위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83767" y="3003798"/>
            <a:ext cx="877163" cy="2539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대충 </a:t>
            </a:r>
            <a:r>
              <a:rPr lang="ko-KR" altLang="en-US" sz="105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게시글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83767" y="3363838"/>
            <a:ext cx="877163" cy="2539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대충 </a:t>
            </a:r>
            <a:r>
              <a:rPr lang="ko-KR" altLang="en-US" sz="105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게시글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34734" y="2620674"/>
            <a:ext cx="530915" cy="3077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삭제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34733" y="2980714"/>
            <a:ext cx="530915" cy="3077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삭제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4733" y="3336907"/>
            <a:ext cx="530915" cy="3077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삭제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5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검색할 수 있는 주 기능을 집중적으로 하고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18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My comment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Sd-009-05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나의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댓글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조회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808403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myComment.html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조회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삭제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6" y="789783"/>
            <a:ext cx="6590370" cy="315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483768" y="2283717"/>
            <a:ext cx="256352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제목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40330" y="2283717"/>
            <a:ext cx="53091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날짜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48064" y="2283717"/>
            <a:ext cx="704039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68148" y="2643758"/>
            <a:ext cx="471604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4.17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3767" y="2643758"/>
            <a:ext cx="747320" cy="2539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대충 </a:t>
            </a:r>
            <a:r>
              <a:rPr lang="ko-KR" altLang="en-US" sz="105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댓글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48064" y="2643758"/>
            <a:ext cx="319318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나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1998" y="1836440"/>
            <a:ext cx="1338828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 </a:t>
            </a:r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댓글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보기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68147" y="3003798"/>
            <a:ext cx="471604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4.17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48063" y="3003798"/>
            <a:ext cx="319318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나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56995" y="3363838"/>
            <a:ext cx="471604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4.17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36911" y="3363838"/>
            <a:ext cx="319318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나</a:t>
            </a:r>
            <a:endParaRPr lang="ko-KR" altLang="en-US" sz="11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16016" y="1203598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64088" y="915566"/>
            <a:ext cx="128112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고객센터 하위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83767" y="3003798"/>
            <a:ext cx="747320" cy="2539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대충 </a:t>
            </a:r>
            <a:r>
              <a:rPr lang="ko-KR" altLang="en-US" sz="105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댓글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83767" y="3363838"/>
            <a:ext cx="747320" cy="2539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대충 </a:t>
            </a:r>
            <a:r>
              <a:rPr lang="ko-KR" altLang="en-US" sz="105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댓글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34734" y="2620674"/>
            <a:ext cx="530915" cy="3077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삭제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34733" y="2980714"/>
            <a:ext cx="530915" cy="3077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삭제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4733" y="3336907"/>
            <a:ext cx="530915" cy="3077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삭제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6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검색할 수 있는 주 기능을 집중적으로 하고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Notice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Sd-009-06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공지사항 게시판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468653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notice.html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조회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작성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관리자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)</a:t>
                      </a:r>
                      <a:endParaRPr lang="ko-KR" altLang="en-US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수정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관리자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)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수정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관리자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)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6" y="789783"/>
            <a:ext cx="6590370" cy="315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483768" y="2283717"/>
            <a:ext cx="256352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제목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40330" y="2283717"/>
            <a:ext cx="53091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날짜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48064" y="2283717"/>
            <a:ext cx="704039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작성자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68148" y="2643758"/>
            <a:ext cx="471604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4.17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3767" y="2643758"/>
            <a:ext cx="2563522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비 정상절차 회원가입자 제재 조치 안내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48064" y="2643758"/>
            <a:ext cx="588623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관리자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1998" y="1836440"/>
            <a:ext cx="151195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공지사항 게시판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68147" y="3003798"/>
            <a:ext cx="471604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4.17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83767" y="3003798"/>
            <a:ext cx="2348720" cy="2539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홈페이지 개설 사용자 공지사항 안내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48063" y="3003798"/>
            <a:ext cx="588623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관리자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56995" y="3363838"/>
            <a:ext cx="471604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4.17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83767" y="3363838"/>
            <a:ext cx="2348720" cy="2539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커뮤니티 게시판 사용 주의사항 안내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36911" y="3363838"/>
            <a:ext cx="588623" cy="2616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관리자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716016" y="1203598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64088" y="915566"/>
            <a:ext cx="128112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고객센터 하위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42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검색할 수 있는 주 기능을 집중적으로 하고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FAQ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Sd-009-07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998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FAQ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게시판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243929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FAQ.html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조회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작성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관리자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)</a:t>
                      </a:r>
                      <a:endParaRPr lang="ko-KR" altLang="en-US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게시글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수정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관리자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)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6" y="789783"/>
            <a:ext cx="6590370" cy="315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008478" y="2094116"/>
            <a:ext cx="3057247" cy="2539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Q 01. 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비회원은 </a:t>
            </a:r>
            <a:r>
              <a:rPr lang="ko-KR" altLang="en-US" sz="105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게시글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및 </a:t>
            </a:r>
            <a:r>
              <a:rPr lang="ko-KR" altLang="en-US" sz="105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댓글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작성이 안되나요</a:t>
            </a:r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?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1998" y="1836440"/>
            <a:ext cx="1138453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FAQ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게시판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80430" y="2499742"/>
            <a:ext cx="3631122" cy="2539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A. 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네</a:t>
            </a:r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 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회원만 작성이 가능하고 비회원은 조회기능만 됩니다</a:t>
            </a:r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16016" y="1203598"/>
            <a:ext cx="5760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64088" y="915566"/>
            <a:ext cx="877163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고객센터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91489" y="2897466"/>
            <a:ext cx="3081293" cy="2539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Q 02. 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 회원은 식당정보를 수정할 수 있나요</a:t>
            </a:r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?</a:t>
            </a:r>
            <a:endParaRPr lang="ko-KR" altLang="en-US" sz="105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63441" y="3303092"/>
            <a:ext cx="3815468" cy="25391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28600" indent="-228600">
              <a:buAutoNum type="alphaUcPeriod"/>
            </a:pP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네</a:t>
            </a:r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 </a:t>
            </a:r>
            <a:r>
              <a:rPr lang="ko-KR" altLang="en-US" sz="105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별점과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ko-KR" altLang="en-US" sz="105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댓글을</a:t>
            </a:r>
            <a:r>
              <a:rPr lang="ko-KR" altLang="en-US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제외한 모든 정보를 수정할 수 있습니다</a:t>
            </a:r>
            <a:r>
              <a:rPr lang="en-US" altLang="ko-KR" sz="105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399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검색할 수 있는 주 기능을 집중적으로 하고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requir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Sd-004-01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공지사항 게시판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621290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requirement.html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문의사항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7" y="771550"/>
            <a:ext cx="6574073" cy="316835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67143" y="812780"/>
            <a:ext cx="110799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문의 </a:t>
            </a:r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232558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홈페이지 주소의 이동 없이 즉시 화면 변경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찾기 버튼을 누르면 이름과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이메일이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일치할 시 아이디 정보는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이메일로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송신된다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Intro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Sd-001-03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아이디 찾기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94085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Intro.html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이름입력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이메일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입력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찾기 버튼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취소버튼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771550"/>
            <a:ext cx="6682543" cy="316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29953" y="2139702"/>
            <a:ext cx="3693975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29953" y="2931790"/>
            <a:ext cx="3693975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59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홈페이지 주소의 이동 없이 즉시 화면 변경</a:t>
            </a:r>
            <a:endParaRPr lang="en-US" altLang="ko-KR" sz="1200" dirty="0" smtClean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찾기 버튼을 누르면 이름과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이메일이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일치할 시 임시 비밀번호가 </a:t>
            </a: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이메일로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송신된다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Intro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Sd-001-04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119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비밀번호 찾기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546189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Intro.html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아이디 입력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이름입력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이메일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입력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찾기 버튼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취소버튼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70012"/>
            <a:ext cx="6560348" cy="3169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29953" y="1707654"/>
            <a:ext cx="3621967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29953" y="2354956"/>
            <a:ext cx="3621967" cy="5048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29953" y="2931790"/>
            <a:ext cx="3621967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89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홈페이지 주소의 이동 없이 즉시 화면 변경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Intro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550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Sd-001-05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회원가입하기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444658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Intro.html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일반 회원 가입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식당 회원 가입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2" y="771549"/>
            <a:ext cx="6608533" cy="322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65577" y="1851670"/>
            <a:ext cx="2552204" cy="1152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3746933" y="1851670"/>
            <a:ext cx="2458184" cy="1152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17781" y="1100336"/>
            <a:ext cx="53091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로고</a:t>
            </a:r>
          </a:p>
        </p:txBody>
      </p:sp>
    </p:spTree>
    <p:extLst>
      <p:ext uri="{BB962C8B-B14F-4D97-AF65-F5344CB8AC3E}">
        <p14:creationId xmlns:p14="http://schemas.microsoft.com/office/powerpoint/2010/main" val="192538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Intro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화면 뒤에는 음식사진이 일정 시간 뒤에 변경하도록 작성되어야 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로그인 버튼과 비회원 로그인 버튼이 분리 되어 있고 각각 기능하도록 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가격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거리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음식에 대한 선택을 할 수 있어야 하며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기본 값이 지정되어서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placeholder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에 떠야 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회원가입 버튼이 있다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29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Register </a:t>
            </a:r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Page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74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Sd-002-01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119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일반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회원가입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530849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regist.html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아이디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/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중복검사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이름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/</a:t>
                      </a:r>
                      <a:r>
                        <a:rPr lang="en-US" altLang="ko-KR" sz="1200" baseline="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생년월일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비밀번호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/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확인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휴대폰번호</a:t>
                      </a:r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소속반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성별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캡챠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API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1" y="776263"/>
            <a:ext cx="6617006" cy="3235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635" y="2587004"/>
            <a:ext cx="2941877" cy="7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753439" y="2211710"/>
            <a:ext cx="704039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소속반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555776" y="2283768"/>
            <a:ext cx="1656184" cy="16919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439423" y="3416101"/>
            <a:ext cx="877163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회원가입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499850" y="3416100"/>
            <a:ext cx="53091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취소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9953" y="823813"/>
            <a:ext cx="128112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일반 회원가입</a:t>
            </a:r>
          </a:p>
        </p:txBody>
      </p:sp>
    </p:spTree>
    <p:extLst>
      <p:ext uri="{BB962C8B-B14F-4D97-AF65-F5344CB8AC3E}">
        <p14:creationId xmlns:p14="http://schemas.microsoft.com/office/powerpoint/2010/main" val="413951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771550"/>
            <a:ext cx="6590372" cy="3168352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953" y="-1244675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도현" pitchFamily="50" charset="-127"/>
                <a:ea typeface="배달의민족 도현" pitchFamily="50" charset="-127"/>
              </a:rPr>
              <a:t>Intro </a:t>
            </a:r>
            <a:r>
              <a:rPr lang="ko-KR" altLang="en-US" sz="2800" dirty="0" smtClean="0">
                <a:latin typeface="배달의민족 도현" pitchFamily="50" charset="-127"/>
                <a:ea typeface="배달의민족 도현" pitchFamily="50" charset="-127"/>
              </a:rPr>
              <a:t>화면</a:t>
            </a:r>
            <a:endParaRPr lang="ko-KR" altLang="en-US" sz="28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59" y="103733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Page Title : 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3192" y="103733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Description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8630" y="10373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ID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370" y="103733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Date :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54" y="3992165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 Detail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7852" y="483518"/>
            <a:ext cx="1726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Detail</a:t>
            </a:r>
            <a:r>
              <a:rPr lang="en-US" altLang="ko-KR" sz="14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 Description</a:t>
            </a:r>
            <a:endParaRPr lang="ko-KR" altLang="en-US" sz="1400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76256" y="771550"/>
            <a:ext cx="2160240" cy="316835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319687"/>
            <a:ext cx="8928992" cy="772343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Intro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화면 뒤에는 음식사진이 일정 시간 뒤에 변경하도록 작성되어야 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로그인 버튼과 비회원 로그인 버튼이 분리 되어 있고 각각 기능하도록 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가격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거리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음식에 대한 선택을 할 수 있어야 하며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기본 값이 지정되어서 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placeholder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에 떠야 한다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회원가입 버튼이 있다</a:t>
            </a: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474226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Lato Black" pitchFamily="34" charset="0"/>
                <a:ea typeface="Lato Black" pitchFamily="34" charset="0"/>
                <a:cs typeface="Lato Black" pitchFamily="34" charset="0"/>
              </a:rPr>
              <a:t>Screen</a:t>
            </a:r>
            <a:endParaRPr lang="ko-KR" altLang="en-US" dirty="0">
              <a:latin typeface="Lato Black" pitchFamily="34" charset="0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6375" y="13451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21.4.17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571" y="134511"/>
            <a:ext cx="129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Register Page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7512" y="134511"/>
            <a:ext cx="1074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Sd-002-02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05117" y="134511"/>
            <a:ext cx="1119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 회원가입</a:t>
            </a:r>
            <a:endParaRPr lang="ko-KR" altLang="en-US" sz="1200" dirty="0" smtClean="0">
              <a:solidFill>
                <a:schemeClr val="accent5">
                  <a:lumMod val="50000"/>
                </a:schemeClr>
              </a:solidFill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65577" y="411510"/>
            <a:ext cx="743481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61195"/>
              </p:ext>
            </p:extLst>
          </p:nvPr>
        </p:nvGraphicFramePr>
        <p:xfrm>
          <a:off x="6876256" y="771550"/>
          <a:ext cx="2160240" cy="3331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/>
                <a:gridCol w="1800200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regist.html</a:t>
                      </a:r>
                      <a:endParaRPr lang="ko-KR" altLang="en-US" sz="1200" b="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1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아이디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/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중복검사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2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이름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/</a:t>
                      </a:r>
                      <a:r>
                        <a:rPr lang="en-US" altLang="ko-KR" sz="1200" baseline="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생년월일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3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비밀번호 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/ </a:t>
                      </a:r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확인</a:t>
                      </a: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4</a:t>
                      </a:r>
                      <a:endParaRPr lang="ko-KR" altLang="en-US" sz="1200" dirty="0">
                        <a:latin typeface="배달의민족 도현" pitchFamily="50" charset="-127"/>
                        <a:ea typeface="배달의민족 도현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휴대폰번호</a:t>
                      </a:r>
                      <a:endParaRPr lang="en-US" altLang="ko-KR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식당명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식당주소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사업자등록번호</a:t>
                      </a:r>
                      <a:endParaRPr lang="ko-KR" altLang="en-US" sz="12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  <a:tr h="370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배달의민족 도현" pitchFamily="50" charset="-127"/>
                          <a:ea typeface="배달의민족 도현" pitchFamily="50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캡챠</a:t>
                      </a:r>
                      <a:r>
                        <a:rPr lang="en-US" altLang="ko-KR" sz="1200" dirty="0" smtClean="0">
                          <a:latin typeface="G마켓 산스 TTF Light" pitchFamily="2" charset="-127"/>
                          <a:ea typeface="G마켓 산스 TTF Light" pitchFamily="2" charset="-127"/>
                        </a:rPr>
                        <a:t>API</a:t>
                      </a:r>
                      <a:endParaRPr lang="ko-KR" altLang="en-US" sz="1200" dirty="0" smtClean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7" y="737902"/>
            <a:ext cx="6617006" cy="3235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686157" y="2191965"/>
            <a:ext cx="704039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식당명</a:t>
            </a:r>
            <a:endParaRPr lang="ko-KR" altLang="en-US" sz="1400" dirty="0" smtClean="0">
              <a:latin typeface="배달의민족 도현" pitchFamily="50" charset="-127"/>
              <a:ea typeface="배달의민족 도현" pitchFamily="50" charset="-127"/>
              <a:cs typeface="Lato Black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488494" y="2264023"/>
            <a:ext cx="1656184" cy="16919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73689" y="2552005"/>
            <a:ext cx="877163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식당주소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627784" y="2618580"/>
            <a:ext cx="1656184" cy="16919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176" y="3128685"/>
            <a:ext cx="2260924" cy="54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2439423" y="3579863"/>
            <a:ext cx="877163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회원가입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99850" y="3579862"/>
            <a:ext cx="53091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취소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91928" y="2912045"/>
            <a:ext cx="139653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사업자등록번호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224120" y="2981336"/>
            <a:ext cx="1072316" cy="16919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29953" y="823813"/>
            <a:ext cx="128112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배달의민족 도현" pitchFamily="50" charset="-127"/>
                <a:ea typeface="배달의민족 도현" pitchFamily="50" charset="-127"/>
                <a:cs typeface="Lato Black" pitchFamily="34" charset="0"/>
              </a:rPr>
              <a:t>식당 회원가입</a:t>
            </a:r>
          </a:p>
        </p:txBody>
      </p:sp>
    </p:spTree>
    <p:extLst>
      <p:ext uri="{BB962C8B-B14F-4D97-AF65-F5344CB8AC3E}">
        <p14:creationId xmlns:p14="http://schemas.microsoft.com/office/powerpoint/2010/main" val="426804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txDef>
      <a:spPr>
        <a:ln>
          <a:solidFill>
            <a:srgbClr val="FF0000"/>
          </a:solidFill>
        </a:ln>
      </a:spPr>
      <a:bodyPr wrap="none" rtlCol="0">
        <a:spAutoFit/>
      </a:bodyPr>
      <a:lstStyle>
        <a:defPPr>
          <a:defRPr sz="1400" dirty="0" smtClean="0">
            <a:latin typeface="배달의민족 도현" pitchFamily="50" charset="-127"/>
            <a:ea typeface="배달의민족 도현" pitchFamily="50" charset="-127"/>
            <a:cs typeface="Lato Black" pitchFamily="34" charset="0"/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4196</Words>
  <Application>Microsoft Office PowerPoint</Application>
  <PresentationFormat>화면 슬라이드 쇼(16:9)</PresentationFormat>
  <Paragraphs>1767</Paragraphs>
  <Slides>46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PC-08</dc:creator>
  <cp:lastModifiedBy>PC-08</cp:lastModifiedBy>
  <cp:revision>64</cp:revision>
  <dcterms:created xsi:type="dcterms:W3CDTF">2021-04-16T12:19:26Z</dcterms:created>
  <dcterms:modified xsi:type="dcterms:W3CDTF">2021-04-20T03:29:59Z</dcterms:modified>
</cp:coreProperties>
</file>